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1.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3"/>
  </p:sldMasterIdLst>
  <p:notesMasterIdLst>
    <p:notesMasterId r:id="rId68"/>
  </p:notesMasterIdLst>
  <p:handoutMasterIdLst>
    <p:handoutMasterId r:id="rId69"/>
  </p:handoutMasterIdLst>
  <p:sldIdLst>
    <p:sldId id="629" r:id="rId4"/>
    <p:sldId id="630" r:id="rId5"/>
    <p:sldId id="631" r:id="rId6"/>
    <p:sldId id="639" r:id="rId7"/>
    <p:sldId id="632" r:id="rId8"/>
    <p:sldId id="633" r:id="rId9"/>
    <p:sldId id="634" r:id="rId10"/>
    <p:sldId id="602" r:id="rId11"/>
    <p:sldId id="434" r:id="rId12"/>
    <p:sldId id="603" r:id="rId13"/>
    <p:sldId id="453" r:id="rId14"/>
    <p:sldId id="454" r:id="rId15"/>
    <p:sldId id="455" r:id="rId16"/>
    <p:sldId id="481" r:id="rId17"/>
    <p:sldId id="627" r:id="rId18"/>
    <p:sldId id="646" r:id="rId19"/>
    <p:sldId id="604" r:id="rId20"/>
    <p:sldId id="488" r:id="rId21"/>
    <p:sldId id="489" r:id="rId22"/>
    <p:sldId id="490" r:id="rId23"/>
    <p:sldId id="574" r:id="rId24"/>
    <p:sldId id="605" r:id="rId25"/>
    <p:sldId id="462" r:id="rId26"/>
    <p:sldId id="492" r:id="rId27"/>
    <p:sldId id="465" r:id="rId28"/>
    <p:sldId id="595" r:id="rId29"/>
    <p:sldId id="606" r:id="rId30"/>
    <p:sldId id="486" r:id="rId31"/>
    <p:sldId id="607" r:id="rId32"/>
    <p:sldId id="577" r:id="rId33"/>
    <p:sldId id="618" r:id="rId34"/>
    <p:sldId id="619" r:id="rId35"/>
    <p:sldId id="620" r:id="rId36"/>
    <p:sldId id="616" r:id="rId37"/>
    <p:sldId id="621" r:id="rId38"/>
    <p:sldId id="622" r:id="rId39"/>
    <p:sldId id="623" r:id="rId40"/>
    <p:sldId id="624" r:id="rId41"/>
    <p:sldId id="625" r:id="rId42"/>
    <p:sldId id="626" r:id="rId43"/>
    <p:sldId id="608" r:id="rId44"/>
    <p:sldId id="560" r:id="rId45"/>
    <p:sldId id="561" r:id="rId46"/>
    <p:sldId id="562" r:id="rId47"/>
    <p:sldId id="563" r:id="rId48"/>
    <p:sldId id="594" r:id="rId49"/>
    <p:sldId id="628" r:id="rId50"/>
    <p:sldId id="640" r:id="rId51"/>
    <p:sldId id="641" r:id="rId52"/>
    <p:sldId id="642" r:id="rId53"/>
    <p:sldId id="643" r:id="rId54"/>
    <p:sldId id="644" r:id="rId55"/>
    <p:sldId id="636" r:id="rId56"/>
    <p:sldId id="647" r:id="rId57"/>
    <p:sldId id="609" r:id="rId58"/>
    <p:sldId id="645" r:id="rId59"/>
    <p:sldId id="260" r:id="rId60"/>
    <p:sldId id="565" r:id="rId61"/>
    <p:sldId id="638" r:id="rId62"/>
    <p:sldId id="637" r:id="rId63"/>
    <p:sldId id="635" r:id="rId64"/>
    <p:sldId id="610" r:id="rId65"/>
    <p:sldId id="611" r:id="rId66"/>
    <p:sldId id="61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Izzy Beltran (Insight Global)" initials="IB(G [5]" lastIdx="1" clrIdx="6">
    <p:extLst/>
  </p:cmAuthor>
  <p:cmAuthor id="1" name="Michael K. Forney (SKYPE)" initials="MKF(" lastIdx="17" clrIdx="0">
    <p:extLst/>
  </p:cmAuthor>
  <p:cmAuthor id="8" name="Izzy Beltran (Insight Global)" initials="IB(G [6]" lastIdx="1" clrIdx="7">
    <p:extLst/>
  </p:cmAuthor>
  <p:cmAuthor id="2" name="Wendy Green" initials="WG" lastIdx="16" clrIdx="1"/>
  <p:cmAuthor id="9" name="Izzy Beltran (Insight Global)" initials="IB(G [7]" lastIdx="1" clrIdx="8">
    <p:extLst/>
  </p:cmAuthor>
  <p:cmAuthor id="3" name="Izzy Beltran (Insight Global)" initials="IB(G" lastIdx="35" clrIdx="2">
    <p:extLst/>
  </p:cmAuthor>
  <p:cmAuthor id="10" name="Izzy Beltran (Insight Global)" initials="IB(G [8]" lastIdx="1" clrIdx="9">
    <p:extLst/>
  </p:cmAuthor>
  <p:cmAuthor id="4" name="Izzy Beltran (Insight Global)" initials="IB(G [2]" lastIdx="1" clrIdx="3">
    <p:extLst/>
  </p:cmAuthor>
  <p:cmAuthor id="11" name="Julian Morelli" initials="JM" lastIdx="35" clrIdx="10">
    <p:extLst/>
  </p:cmAuthor>
  <p:cmAuthor id="5" name="Izzy Beltran (Insight Global)" initials="IB(G [3]" lastIdx="1" clrIdx="4">
    <p:extLst/>
  </p:cmAuthor>
  <p:cmAuthor id="6" name="Izzy Beltran (Insight Global)" initials="IB(G [4]"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76"/>
    <a:srgbClr val="33334B"/>
    <a:srgbClr val="F9F9F8"/>
    <a:srgbClr val="EAEAEA"/>
    <a:srgbClr val="FFFFFF"/>
    <a:srgbClr val="6262A9"/>
    <a:srgbClr val="696867"/>
    <a:srgbClr val="BDB8B6"/>
    <a:srgbClr val="EEF1F5"/>
    <a:srgbClr val="F6F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C4AAB-DDB1-4B8D-B93B-267A4BE0EA0E}" v="1" dt="2018-04-25T20:01:45.122"/>
    <p1510:client id="{AE5CB915-1D49-9C40-8159-9E957AD284CC}" v="20" dt="2018-04-25T22:35:31.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4655"/>
  </p:normalViewPr>
  <p:slideViewPr>
    <p:cSldViewPr snapToGrid="0">
      <p:cViewPr varScale="1">
        <p:scale>
          <a:sx n="128" d="100"/>
          <a:sy n="128" d="100"/>
        </p:scale>
        <p:origin x="150" y="744"/>
      </p:cViewPr>
      <p:guideLst>
        <p:guide orient="horz" pos="2160"/>
        <p:guide pos="3816"/>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11" dt="2017-09-28T22:17:06.219" idx="20">
    <p:pos x="10" y="10"/>
    <p:text>new background &amp; layout</p:text>
    <p:extLst>
      <p:ext uri="{C676402C-5697-4E1C-873F-D02D1690AC5C}">
        <p15:threadingInfo xmlns:p15="http://schemas.microsoft.com/office/powerpoint/2012/main" timeZoneBias="0"/>
      </p:ext>
    </p:extLst>
  </p:cm>
  <p:cm authorId="11" dt="2017-09-28T22:17:18.187" idx="21">
    <p:pos x="106" y="106"/>
    <p:text>Personal Scope Apps</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40649D-CE59-4B4D-8B39-953D12F695D0}" type="datetimeFigureOut">
              <a:rPr lang="en-US" smtClean="0"/>
              <a:t>11/25/2018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04EFE7-9810-49DA-B76B-ECBA6C18C46B}" type="slidenum">
              <a:rPr lang="en-US" smtClean="0"/>
              <a:t>‹Nr.›</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69D2B-B161-C343-877E-D784A16BB604}" type="datetimeFigureOut">
              <a:rPr lang="en-US" smtClean="0"/>
              <a:t>11/25/2018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02ED5-35F4-754C-828C-BD5953D28E46}"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476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35637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11</a:t>
            </a:fld>
            <a:endParaRPr lang="en-US"/>
          </a:p>
        </p:txBody>
      </p:sp>
    </p:spTree>
    <p:extLst>
      <p:ext uri="{BB962C8B-B14F-4D97-AF65-F5344CB8AC3E}">
        <p14:creationId xmlns:p14="http://schemas.microsoft.com/office/powerpoint/2010/main" val="3140314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12</a:t>
            </a:fld>
            <a:endParaRPr lang="en-US"/>
          </a:p>
        </p:txBody>
      </p:sp>
    </p:spTree>
    <p:extLst>
      <p:ext uri="{BB962C8B-B14F-4D97-AF65-F5344CB8AC3E}">
        <p14:creationId xmlns:p14="http://schemas.microsoft.com/office/powerpoint/2010/main" val="2002578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13</a:t>
            </a:fld>
            <a:endParaRPr lang="en-US"/>
          </a:p>
        </p:txBody>
      </p:sp>
    </p:spTree>
    <p:extLst>
      <p:ext uri="{BB962C8B-B14F-4D97-AF65-F5344CB8AC3E}">
        <p14:creationId xmlns:p14="http://schemas.microsoft.com/office/powerpoint/2010/main" val="4167843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14</a:t>
            </a:fld>
            <a:endParaRPr lang="en-US"/>
          </a:p>
        </p:txBody>
      </p:sp>
    </p:spTree>
    <p:extLst>
      <p:ext uri="{BB962C8B-B14F-4D97-AF65-F5344CB8AC3E}">
        <p14:creationId xmlns:p14="http://schemas.microsoft.com/office/powerpoint/2010/main" val="4168182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15</a:t>
            </a:fld>
            <a:endParaRPr lang="en-US"/>
          </a:p>
        </p:txBody>
      </p:sp>
    </p:spTree>
    <p:extLst>
      <p:ext uri="{BB962C8B-B14F-4D97-AF65-F5344CB8AC3E}">
        <p14:creationId xmlns:p14="http://schemas.microsoft.com/office/powerpoint/2010/main" val="1577905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16</a:t>
            </a:fld>
            <a:endParaRPr lang="en-US"/>
          </a:p>
        </p:txBody>
      </p:sp>
    </p:spTree>
    <p:extLst>
      <p:ext uri="{BB962C8B-B14F-4D97-AF65-F5344CB8AC3E}">
        <p14:creationId xmlns:p14="http://schemas.microsoft.com/office/powerpoint/2010/main" val="1253370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847695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18</a:t>
            </a:fld>
            <a:endParaRPr lang="en-US"/>
          </a:p>
        </p:txBody>
      </p:sp>
    </p:spTree>
    <p:extLst>
      <p:ext uri="{BB962C8B-B14F-4D97-AF65-F5344CB8AC3E}">
        <p14:creationId xmlns:p14="http://schemas.microsoft.com/office/powerpoint/2010/main" val="3827763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19</a:t>
            </a:fld>
            <a:endParaRPr lang="en-US"/>
          </a:p>
        </p:txBody>
      </p:sp>
    </p:spTree>
    <p:extLst>
      <p:ext uri="{BB962C8B-B14F-4D97-AF65-F5344CB8AC3E}">
        <p14:creationId xmlns:p14="http://schemas.microsoft.com/office/powerpoint/2010/main" val="2183665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338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20</a:t>
            </a:fld>
            <a:endParaRPr lang="en-US"/>
          </a:p>
        </p:txBody>
      </p:sp>
    </p:spTree>
    <p:extLst>
      <p:ext uri="{BB962C8B-B14F-4D97-AF65-F5344CB8AC3E}">
        <p14:creationId xmlns:p14="http://schemas.microsoft.com/office/powerpoint/2010/main" val="535111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21</a:t>
            </a:fld>
            <a:endParaRPr lang="en-US"/>
          </a:p>
        </p:txBody>
      </p:sp>
    </p:spTree>
    <p:extLst>
      <p:ext uri="{BB962C8B-B14F-4D97-AF65-F5344CB8AC3E}">
        <p14:creationId xmlns:p14="http://schemas.microsoft.com/office/powerpoint/2010/main" val="2327048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652773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23</a:t>
            </a:fld>
            <a:endParaRPr lang="en-US"/>
          </a:p>
        </p:txBody>
      </p:sp>
    </p:spTree>
    <p:extLst>
      <p:ext uri="{BB962C8B-B14F-4D97-AF65-F5344CB8AC3E}">
        <p14:creationId xmlns:p14="http://schemas.microsoft.com/office/powerpoint/2010/main" val="2884037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24</a:t>
            </a:fld>
            <a:endParaRPr lang="en-US"/>
          </a:p>
        </p:txBody>
      </p:sp>
    </p:spTree>
    <p:extLst>
      <p:ext uri="{BB962C8B-B14F-4D97-AF65-F5344CB8AC3E}">
        <p14:creationId xmlns:p14="http://schemas.microsoft.com/office/powerpoint/2010/main" val="26801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25</a:t>
            </a:fld>
            <a:endParaRPr lang="en-US"/>
          </a:p>
        </p:txBody>
      </p:sp>
    </p:spTree>
    <p:extLst>
      <p:ext uri="{BB962C8B-B14F-4D97-AF65-F5344CB8AC3E}">
        <p14:creationId xmlns:p14="http://schemas.microsoft.com/office/powerpoint/2010/main" val="376963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26</a:t>
            </a:fld>
            <a:endParaRPr lang="en-US"/>
          </a:p>
        </p:txBody>
      </p:sp>
    </p:spTree>
    <p:extLst>
      <p:ext uri="{BB962C8B-B14F-4D97-AF65-F5344CB8AC3E}">
        <p14:creationId xmlns:p14="http://schemas.microsoft.com/office/powerpoint/2010/main" val="1708259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422009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28</a:t>
            </a:fld>
            <a:endParaRPr lang="en-US"/>
          </a:p>
        </p:txBody>
      </p:sp>
    </p:spTree>
    <p:extLst>
      <p:ext uri="{BB962C8B-B14F-4D97-AF65-F5344CB8AC3E}">
        <p14:creationId xmlns:p14="http://schemas.microsoft.com/office/powerpoint/2010/main" val="872984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001688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354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30</a:t>
            </a:fld>
            <a:endParaRPr lang="en-US"/>
          </a:p>
        </p:txBody>
      </p:sp>
    </p:spTree>
    <p:extLst>
      <p:ext uri="{BB962C8B-B14F-4D97-AF65-F5344CB8AC3E}">
        <p14:creationId xmlns:p14="http://schemas.microsoft.com/office/powerpoint/2010/main" val="2609798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31</a:t>
            </a:fld>
            <a:endParaRPr lang="en-US"/>
          </a:p>
        </p:txBody>
      </p:sp>
    </p:spTree>
    <p:extLst>
      <p:ext uri="{BB962C8B-B14F-4D97-AF65-F5344CB8AC3E}">
        <p14:creationId xmlns:p14="http://schemas.microsoft.com/office/powerpoint/2010/main" val="142842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32</a:t>
            </a:fld>
            <a:endParaRPr lang="en-US"/>
          </a:p>
        </p:txBody>
      </p:sp>
    </p:spTree>
    <p:extLst>
      <p:ext uri="{BB962C8B-B14F-4D97-AF65-F5344CB8AC3E}">
        <p14:creationId xmlns:p14="http://schemas.microsoft.com/office/powerpoint/2010/main" val="1161930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33</a:t>
            </a:fld>
            <a:endParaRPr lang="en-US"/>
          </a:p>
        </p:txBody>
      </p:sp>
    </p:spTree>
    <p:extLst>
      <p:ext uri="{BB962C8B-B14F-4D97-AF65-F5344CB8AC3E}">
        <p14:creationId xmlns:p14="http://schemas.microsoft.com/office/powerpoint/2010/main" val="214065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545114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35</a:t>
            </a:fld>
            <a:endParaRPr lang="en-US"/>
          </a:p>
        </p:txBody>
      </p:sp>
    </p:spTree>
    <p:extLst>
      <p:ext uri="{BB962C8B-B14F-4D97-AF65-F5344CB8AC3E}">
        <p14:creationId xmlns:p14="http://schemas.microsoft.com/office/powerpoint/2010/main" val="916074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36</a:t>
            </a:fld>
            <a:endParaRPr lang="en-US"/>
          </a:p>
        </p:txBody>
      </p:sp>
    </p:spTree>
    <p:extLst>
      <p:ext uri="{BB962C8B-B14F-4D97-AF65-F5344CB8AC3E}">
        <p14:creationId xmlns:p14="http://schemas.microsoft.com/office/powerpoint/2010/main" val="534941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37</a:t>
            </a:fld>
            <a:endParaRPr lang="en-US"/>
          </a:p>
        </p:txBody>
      </p:sp>
    </p:spTree>
    <p:extLst>
      <p:ext uri="{BB962C8B-B14F-4D97-AF65-F5344CB8AC3E}">
        <p14:creationId xmlns:p14="http://schemas.microsoft.com/office/powerpoint/2010/main" val="463604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38</a:t>
            </a:fld>
            <a:endParaRPr lang="en-US"/>
          </a:p>
        </p:txBody>
      </p:sp>
    </p:spTree>
    <p:extLst>
      <p:ext uri="{BB962C8B-B14F-4D97-AF65-F5344CB8AC3E}">
        <p14:creationId xmlns:p14="http://schemas.microsoft.com/office/powerpoint/2010/main" val="205618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39</a:t>
            </a:fld>
            <a:endParaRPr lang="en-US"/>
          </a:p>
        </p:txBody>
      </p:sp>
    </p:spTree>
    <p:extLst>
      <p:ext uri="{BB962C8B-B14F-4D97-AF65-F5344CB8AC3E}">
        <p14:creationId xmlns:p14="http://schemas.microsoft.com/office/powerpoint/2010/main" val="156929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295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40</a:t>
            </a:fld>
            <a:endParaRPr lang="en-US"/>
          </a:p>
        </p:txBody>
      </p:sp>
    </p:spTree>
    <p:extLst>
      <p:ext uri="{BB962C8B-B14F-4D97-AF65-F5344CB8AC3E}">
        <p14:creationId xmlns:p14="http://schemas.microsoft.com/office/powerpoint/2010/main" val="18071282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253636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42</a:t>
            </a:fld>
            <a:endParaRPr lang="en-US"/>
          </a:p>
        </p:txBody>
      </p:sp>
    </p:spTree>
    <p:extLst>
      <p:ext uri="{BB962C8B-B14F-4D97-AF65-F5344CB8AC3E}">
        <p14:creationId xmlns:p14="http://schemas.microsoft.com/office/powerpoint/2010/main" val="2350474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43</a:t>
            </a:fld>
            <a:endParaRPr lang="en-US"/>
          </a:p>
        </p:txBody>
      </p:sp>
    </p:spTree>
    <p:extLst>
      <p:ext uri="{BB962C8B-B14F-4D97-AF65-F5344CB8AC3E}">
        <p14:creationId xmlns:p14="http://schemas.microsoft.com/office/powerpoint/2010/main" val="3527480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44</a:t>
            </a:fld>
            <a:endParaRPr lang="en-US"/>
          </a:p>
        </p:txBody>
      </p:sp>
    </p:spTree>
    <p:extLst>
      <p:ext uri="{BB962C8B-B14F-4D97-AF65-F5344CB8AC3E}">
        <p14:creationId xmlns:p14="http://schemas.microsoft.com/office/powerpoint/2010/main" val="1606934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45</a:t>
            </a:fld>
            <a:endParaRPr lang="en-US"/>
          </a:p>
        </p:txBody>
      </p:sp>
    </p:spTree>
    <p:extLst>
      <p:ext uri="{BB962C8B-B14F-4D97-AF65-F5344CB8AC3E}">
        <p14:creationId xmlns:p14="http://schemas.microsoft.com/office/powerpoint/2010/main" val="242668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46</a:t>
            </a:fld>
            <a:endParaRPr lang="en-US"/>
          </a:p>
        </p:txBody>
      </p:sp>
    </p:spTree>
    <p:extLst>
      <p:ext uri="{BB962C8B-B14F-4D97-AF65-F5344CB8AC3E}">
        <p14:creationId xmlns:p14="http://schemas.microsoft.com/office/powerpoint/2010/main" val="5703095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132343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49</a:t>
            </a:fld>
            <a:endParaRPr lang="en-US"/>
          </a:p>
        </p:txBody>
      </p:sp>
    </p:spTree>
    <p:extLst>
      <p:ext uri="{BB962C8B-B14F-4D97-AF65-F5344CB8AC3E}">
        <p14:creationId xmlns:p14="http://schemas.microsoft.com/office/powerpoint/2010/main" val="1382328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50</a:t>
            </a:fld>
            <a:endParaRPr lang="en-US"/>
          </a:p>
        </p:txBody>
      </p:sp>
    </p:spTree>
    <p:extLst>
      <p:ext uri="{BB962C8B-B14F-4D97-AF65-F5344CB8AC3E}">
        <p14:creationId xmlns:p14="http://schemas.microsoft.com/office/powerpoint/2010/main" val="155443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213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51</a:t>
            </a:fld>
            <a:endParaRPr lang="en-US"/>
          </a:p>
        </p:txBody>
      </p:sp>
    </p:spTree>
    <p:extLst>
      <p:ext uri="{BB962C8B-B14F-4D97-AF65-F5344CB8AC3E}">
        <p14:creationId xmlns:p14="http://schemas.microsoft.com/office/powerpoint/2010/main" val="3009236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52</a:t>
            </a:fld>
            <a:endParaRPr lang="en-US"/>
          </a:p>
        </p:txBody>
      </p:sp>
    </p:spTree>
    <p:extLst>
      <p:ext uri="{BB962C8B-B14F-4D97-AF65-F5344CB8AC3E}">
        <p14:creationId xmlns:p14="http://schemas.microsoft.com/office/powerpoint/2010/main" val="3757798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296896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54</a:t>
            </a:fld>
            <a:endParaRPr lang="en-US"/>
          </a:p>
        </p:txBody>
      </p:sp>
    </p:spTree>
    <p:extLst>
      <p:ext uri="{BB962C8B-B14F-4D97-AF65-F5344CB8AC3E}">
        <p14:creationId xmlns:p14="http://schemas.microsoft.com/office/powerpoint/2010/main" val="4219786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55</a:t>
            </a:fld>
            <a:endParaRPr lang="en-US"/>
          </a:p>
        </p:txBody>
      </p:sp>
    </p:spTree>
    <p:extLst>
      <p:ext uri="{BB962C8B-B14F-4D97-AF65-F5344CB8AC3E}">
        <p14:creationId xmlns:p14="http://schemas.microsoft.com/office/powerpoint/2010/main" val="2917056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56</a:t>
            </a:fld>
            <a:endParaRPr lang="en-US"/>
          </a:p>
        </p:txBody>
      </p:sp>
    </p:spTree>
    <p:extLst>
      <p:ext uri="{BB962C8B-B14F-4D97-AF65-F5344CB8AC3E}">
        <p14:creationId xmlns:p14="http://schemas.microsoft.com/office/powerpoint/2010/main" val="2573663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57</a:t>
            </a:fld>
            <a:endParaRPr lang="en-US"/>
          </a:p>
        </p:txBody>
      </p:sp>
    </p:spTree>
    <p:extLst>
      <p:ext uri="{BB962C8B-B14F-4D97-AF65-F5344CB8AC3E}">
        <p14:creationId xmlns:p14="http://schemas.microsoft.com/office/powerpoint/2010/main" val="21956231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58</a:t>
            </a:fld>
            <a:endParaRPr lang="en-US"/>
          </a:p>
        </p:txBody>
      </p:sp>
    </p:spTree>
    <p:extLst>
      <p:ext uri="{BB962C8B-B14F-4D97-AF65-F5344CB8AC3E}">
        <p14:creationId xmlns:p14="http://schemas.microsoft.com/office/powerpoint/2010/main" val="19418846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59</a:t>
            </a:fld>
            <a:endParaRPr lang="en-US"/>
          </a:p>
        </p:txBody>
      </p:sp>
    </p:spTree>
    <p:extLst>
      <p:ext uri="{BB962C8B-B14F-4D97-AF65-F5344CB8AC3E}">
        <p14:creationId xmlns:p14="http://schemas.microsoft.com/office/powerpoint/2010/main" val="1192048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60</a:t>
            </a:fld>
            <a:endParaRPr lang="en-US"/>
          </a:p>
        </p:txBody>
      </p:sp>
    </p:spTree>
    <p:extLst>
      <p:ext uri="{BB962C8B-B14F-4D97-AF65-F5344CB8AC3E}">
        <p14:creationId xmlns:p14="http://schemas.microsoft.com/office/powerpoint/2010/main" val="3812572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8093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984586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12715607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1561095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80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516F29-35A7-AE4B-A4B9-89A853AFDCB3}" type="slidenum">
              <a:rPr lang="en-US" smtClean="0"/>
              <a:t>8</a:t>
            </a:fld>
            <a:endParaRPr lang="en-US"/>
          </a:p>
        </p:txBody>
      </p:sp>
    </p:spTree>
    <p:extLst>
      <p:ext uri="{BB962C8B-B14F-4D97-AF65-F5344CB8AC3E}">
        <p14:creationId xmlns:p14="http://schemas.microsoft.com/office/powerpoint/2010/main" val="103686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02ED5-35F4-754C-828C-BD5953D28E46}" type="slidenum">
              <a:rPr lang="en-US" smtClean="0"/>
              <a:t>9</a:t>
            </a:fld>
            <a:endParaRPr lang="en-US"/>
          </a:p>
        </p:txBody>
      </p:sp>
    </p:spTree>
    <p:extLst>
      <p:ext uri="{BB962C8B-B14F-4D97-AF65-F5344CB8AC3E}">
        <p14:creationId xmlns:p14="http://schemas.microsoft.com/office/powerpoint/2010/main" val="2717658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rgbClr val="4F508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4F508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2432596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180445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67697" y="6356350"/>
            <a:ext cx="2743200" cy="365125"/>
          </a:xfrm>
          <a:prstGeom prst="rect">
            <a:avLst/>
          </a:prstGeom>
        </p:spPr>
        <p:txBody>
          <a:bodyPr/>
          <a:lstStyle/>
          <a:p>
            <a:fld id="{D3FB70D4-13E2-964F-ACF3-309473C15B35}" type="datetimeFigureOut">
              <a:rPr lang="en-US" smtClean="0"/>
              <a:t>11/25/2018</a:t>
            </a:fld>
            <a:endParaRPr lang="en-US"/>
          </a:p>
        </p:txBody>
      </p:sp>
      <p:sp>
        <p:nvSpPr>
          <p:cNvPr id="3" name="Footer Placeholder 2"/>
          <p:cNvSpPr>
            <a:spLocks noGrp="1"/>
          </p:cNvSpPr>
          <p:nvPr>
            <p:ph type="ftr" sz="quarter" idx="11"/>
          </p:nvPr>
        </p:nvSpPr>
        <p:spPr>
          <a:xfrm>
            <a:off x="4068097"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40097" y="6356350"/>
            <a:ext cx="2743200" cy="365125"/>
          </a:xfrm>
        </p:spPr>
        <p:txBody>
          <a:bodyPr/>
          <a:lstStyle/>
          <a:p>
            <a:fld id="{7E1E86FC-77D6-ED46-AAA9-49770FEAC486}" type="slidenum">
              <a:rPr lang="en-US" smtClean="0"/>
              <a:t>‹Nr.›</a:t>
            </a:fld>
            <a:endParaRPr lang="en-US"/>
          </a:p>
        </p:txBody>
      </p:sp>
    </p:spTree>
    <p:extLst>
      <p:ext uri="{BB962C8B-B14F-4D97-AF65-F5344CB8AC3E}">
        <p14:creationId xmlns:p14="http://schemas.microsoft.com/office/powerpoint/2010/main" val="1562164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11/25/2018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‹Nr.›</a:t>
            </a:fld>
            <a:endParaRPr lang="en-US"/>
          </a:p>
        </p:txBody>
      </p:sp>
    </p:spTree>
    <p:extLst>
      <p:ext uri="{BB962C8B-B14F-4D97-AF65-F5344CB8AC3E}">
        <p14:creationId xmlns:p14="http://schemas.microsoft.com/office/powerpoint/2010/main" val="1228784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inorSectionDivider">
    <p:bg>
      <p:bgPr>
        <a:solidFill>
          <a:srgbClr val="EEF1F5"/>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36114" y="2062174"/>
            <a:ext cx="9846085" cy="1566862"/>
          </a:xfrm>
          <a:prstGeom prst="rect">
            <a:avLst/>
          </a:prstGeom>
        </p:spPr>
        <p:txBody>
          <a:bodyPr anchor="b">
            <a:noAutofit/>
          </a:bodyPr>
          <a:lstStyle>
            <a:lvl1pPr algn="l">
              <a:defRPr sz="6000" b="0" i="0">
                <a:solidFill>
                  <a:srgbClr val="16233A">
                    <a:alpha val="76000"/>
                  </a:srgbClr>
                </a:solidFill>
                <a:latin typeface="Segoe UI Light" charset="0"/>
                <a:ea typeface="Segoe UI Light" charset="0"/>
                <a:cs typeface="Segoe UI Light" charset="0"/>
              </a:defRPr>
            </a:lvl1pPr>
          </a:lstStyle>
          <a:p>
            <a:r>
              <a:rPr lang="en-US"/>
              <a:t>Click to edit Master title style</a:t>
            </a:r>
          </a:p>
        </p:txBody>
      </p:sp>
      <p:sp>
        <p:nvSpPr>
          <p:cNvPr id="5" name="Subtitle 2"/>
          <p:cNvSpPr>
            <a:spLocks noGrp="1"/>
          </p:cNvSpPr>
          <p:nvPr>
            <p:ph type="subTitle" idx="1"/>
          </p:nvPr>
        </p:nvSpPr>
        <p:spPr>
          <a:xfrm>
            <a:off x="136114" y="3656852"/>
            <a:ext cx="9846085" cy="1655762"/>
          </a:xfrm>
          <a:prstGeom prst="rect">
            <a:avLst/>
          </a:prstGeom>
        </p:spPr>
        <p:txBody>
          <a:bodyPr>
            <a:normAutofit/>
          </a:bodyPr>
          <a:lstStyle>
            <a:lvl1pPr marL="0" indent="0" algn="l">
              <a:lnSpc>
                <a:spcPct val="70000"/>
              </a:lnSpc>
              <a:buNone/>
              <a:defRPr sz="1400">
                <a:solidFill>
                  <a:srgbClr val="16233A">
                    <a:alpha val="76000"/>
                  </a:srgb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71660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P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4F508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3195754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Page">
    <p:bg>
      <p:bgPr>
        <a:solidFill>
          <a:srgbClr val="5456A3"/>
        </a:solidFill>
        <a:effectLst/>
      </p:bgPr>
    </p:bg>
    <p:spTree>
      <p:nvGrpSpPr>
        <p:cNvPr id="1" name=""/>
        <p:cNvGrpSpPr/>
        <p:nvPr/>
      </p:nvGrpSpPr>
      <p:grpSpPr>
        <a:xfrm>
          <a:off x="0" y="0"/>
          <a:ext cx="0" cy="0"/>
          <a:chOff x="0" y="0"/>
          <a:chExt cx="0" cy="0"/>
        </a:xfrm>
      </p:grpSpPr>
      <p:grpSp>
        <p:nvGrpSpPr>
          <p:cNvPr id="1479" name="Group 1478"/>
          <p:cNvGrpSpPr/>
          <p:nvPr userDrawn="1"/>
        </p:nvGrpSpPr>
        <p:grpSpPr>
          <a:xfrm>
            <a:off x="225124" y="1816573"/>
            <a:ext cx="11564548" cy="3302756"/>
            <a:chOff x="229637" y="1896378"/>
            <a:chExt cx="11796441" cy="3368983"/>
          </a:xfrm>
        </p:grpSpPr>
        <p:grpSp>
          <p:nvGrpSpPr>
            <p:cNvPr id="1480" name="Group 1479"/>
            <p:cNvGrpSpPr/>
            <p:nvPr/>
          </p:nvGrpSpPr>
          <p:grpSpPr>
            <a:xfrm>
              <a:off x="1761119" y="3193493"/>
              <a:ext cx="496525" cy="1903712"/>
              <a:chOff x="2603243" y="-2324821"/>
              <a:chExt cx="486833" cy="1866554"/>
            </a:xfrm>
          </p:grpSpPr>
          <p:sp>
            <p:nvSpPr>
              <p:cNvPr id="1744"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5"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6"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7"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8"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9"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481" name="Picture 1480"/>
            <p:cNvPicPr>
              <a:picLocks noChangeAspect="1"/>
            </p:cNvPicPr>
            <p:nvPr/>
          </p:nvPicPr>
          <p:blipFill>
            <a:blip r:embed="rId2"/>
            <a:stretch>
              <a:fillRect/>
            </a:stretch>
          </p:blipFill>
          <p:spPr>
            <a:xfrm>
              <a:off x="1036103" y="3450994"/>
              <a:ext cx="928118" cy="1659362"/>
            </a:xfrm>
            <a:prstGeom prst="rect">
              <a:avLst/>
            </a:prstGeom>
          </p:spPr>
        </p:pic>
        <p:pic>
          <p:nvPicPr>
            <p:cNvPr id="1482" name="Picture 1481"/>
            <p:cNvPicPr>
              <a:picLocks noChangeAspect="1"/>
            </p:cNvPicPr>
            <p:nvPr/>
          </p:nvPicPr>
          <p:blipFill>
            <a:blip r:embed="rId3"/>
            <a:stretch>
              <a:fillRect/>
            </a:stretch>
          </p:blipFill>
          <p:spPr>
            <a:xfrm>
              <a:off x="9338379" y="3023019"/>
              <a:ext cx="585172" cy="2076786"/>
            </a:xfrm>
            <a:prstGeom prst="rect">
              <a:avLst/>
            </a:prstGeom>
          </p:spPr>
        </p:pic>
        <p:pic>
          <p:nvPicPr>
            <p:cNvPr id="1483" name="Picture 1482"/>
            <p:cNvPicPr>
              <a:picLocks noChangeAspect="1"/>
            </p:cNvPicPr>
            <p:nvPr/>
          </p:nvPicPr>
          <p:blipFill>
            <a:blip r:embed="rId4"/>
            <a:stretch>
              <a:fillRect/>
            </a:stretch>
          </p:blipFill>
          <p:spPr>
            <a:xfrm>
              <a:off x="10037193" y="3826196"/>
              <a:ext cx="424536" cy="1273609"/>
            </a:xfrm>
            <a:prstGeom prst="rect">
              <a:avLst/>
            </a:prstGeom>
          </p:spPr>
        </p:pic>
        <p:sp>
          <p:nvSpPr>
            <p:cNvPr id="1484" name="Freeform 30"/>
            <p:cNvSpPr>
              <a:spLocks/>
            </p:cNvSpPr>
            <p:nvPr/>
          </p:nvSpPr>
          <p:spPr bwMode="auto">
            <a:xfrm>
              <a:off x="6391790" y="3017954"/>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5" name="Rectangle 31"/>
            <p:cNvSpPr>
              <a:spLocks noChangeArrowheads="1"/>
            </p:cNvSpPr>
            <p:nvPr/>
          </p:nvSpPr>
          <p:spPr bwMode="auto">
            <a:xfrm>
              <a:off x="4538610" y="3452963"/>
              <a:ext cx="809599" cy="1615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6"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7"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8"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9" name="Rectangle 35"/>
            <p:cNvSpPr>
              <a:spLocks noChangeArrowheads="1"/>
            </p:cNvSpPr>
            <p:nvPr/>
          </p:nvSpPr>
          <p:spPr bwMode="auto">
            <a:xfrm>
              <a:off x="4647363"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0"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1"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2"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3" name="Rectangle 39"/>
            <p:cNvSpPr>
              <a:spLocks noChangeArrowheads="1"/>
            </p:cNvSpPr>
            <p:nvPr/>
          </p:nvSpPr>
          <p:spPr bwMode="auto">
            <a:xfrm>
              <a:off x="4647363"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4" name="Rectangle 40"/>
            <p:cNvSpPr>
              <a:spLocks noChangeArrowheads="1"/>
            </p:cNvSpPr>
            <p:nvPr/>
          </p:nvSpPr>
          <p:spPr bwMode="auto">
            <a:xfrm>
              <a:off x="5174646" y="392092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5" name="Rectangle 41"/>
            <p:cNvSpPr>
              <a:spLocks noChangeArrowheads="1"/>
            </p:cNvSpPr>
            <p:nvPr/>
          </p:nvSpPr>
          <p:spPr bwMode="auto">
            <a:xfrm>
              <a:off x="4997786"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6" name="Rectangle 42"/>
            <p:cNvSpPr>
              <a:spLocks noChangeArrowheads="1"/>
            </p:cNvSpPr>
            <p:nvPr/>
          </p:nvSpPr>
          <p:spPr bwMode="auto">
            <a:xfrm>
              <a:off x="4822025" y="392092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7" name="Rectangle 43"/>
            <p:cNvSpPr>
              <a:spLocks noChangeArrowheads="1"/>
            </p:cNvSpPr>
            <p:nvPr/>
          </p:nvSpPr>
          <p:spPr bwMode="auto">
            <a:xfrm>
              <a:off x="4647363"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8" name="Rectangle 44"/>
            <p:cNvSpPr>
              <a:spLocks noChangeArrowheads="1"/>
            </p:cNvSpPr>
            <p:nvPr/>
          </p:nvSpPr>
          <p:spPr bwMode="auto">
            <a:xfrm>
              <a:off x="5174646" y="409778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9" name="Rectangle 45"/>
            <p:cNvSpPr>
              <a:spLocks noChangeArrowheads="1"/>
            </p:cNvSpPr>
            <p:nvPr/>
          </p:nvSpPr>
          <p:spPr bwMode="auto">
            <a:xfrm>
              <a:off x="4997786"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0" name="Rectangle 46"/>
            <p:cNvSpPr>
              <a:spLocks noChangeArrowheads="1"/>
            </p:cNvSpPr>
            <p:nvPr/>
          </p:nvSpPr>
          <p:spPr bwMode="auto">
            <a:xfrm>
              <a:off x="4822025" y="409778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1" name="Rectangle 47"/>
            <p:cNvSpPr>
              <a:spLocks noChangeArrowheads="1"/>
            </p:cNvSpPr>
            <p:nvPr/>
          </p:nvSpPr>
          <p:spPr bwMode="auto">
            <a:xfrm>
              <a:off x="4647363"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2" name="Rectangle 48"/>
            <p:cNvSpPr>
              <a:spLocks noChangeArrowheads="1"/>
            </p:cNvSpPr>
            <p:nvPr/>
          </p:nvSpPr>
          <p:spPr bwMode="auto">
            <a:xfrm>
              <a:off x="5174646" y="4274646"/>
              <a:ext cx="64812"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3" name="Rectangle 49"/>
            <p:cNvSpPr>
              <a:spLocks noChangeArrowheads="1"/>
            </p:cNvSpPr>
            <p:nvPr/>
          </p:nvSpPr>
          <p:spPr bwMode="auto">
            <a:xfrm>
              <a:off x="4997786"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4" name="Rectangle 50"/>
            <p:cNvSpPr>
              <a:spLocks noChangeArrowheads="1"/>
            </p:cNvSpPr>
            <p:nvPr/>
          </p:nvSpPr>
          <p:spPr bwMode="auto">
            <a:xfrm>
              <a:off x="4822025" y="4274646"/>
              <a:ext cx="67009"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5" name="Rectangle 51"/>
            <p:cNvSpPr>
              <a:spLocks noChangeArrowheads="1"/>
            </p:cNvSpPr>
            <p:nvPr/>
          </p:nvSpPr>
          <p:spPr bwMode="auto">
            <a:xfrm>
              <a:off x="4647363"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6"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7"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8"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9" name="Rectangle 55"/>
            <p:cNvSpPr>
              <a:spLocks noChangeArrowheads="1"/>
            </p:cNvSpPr>
            <p:nvPr/>
          </p:nvSpPr>
          <p:spPr bwMode="auto">
            <a:xfrm>
              <a:off x="4647363"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0"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1"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2"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3" name="Rectangle 59"/>
            <p:cNvSpPr>
              <a:spLocks noChangeArrowheads="1"/>
            </p:cNvSpPr>
            <p:nvPr/>
          </p:nvSpPr>
          <p:spPr bwMode="auto">
            <a:xfrm>
              <a:off x="4647363"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4" name="Rectangle 60"/>
            <p:cNvSpPr>
              <a:spLocks noChangeArrowheads="1"/>
            </p:cNvSpPr>
            <p:nvPr/>
          </p:nvSpPr>
          <p:spPr bwMode="auto">
            <a:xfrm>
              <a:off x="5174646" y="4803027"/>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5" name="Rectangle 61"/>
            <p:cNvSpPr>
              <a:spLocks noChangeArrowheads="1"/>
            </p:cNvSpPr>
            <p:nvPr/>
          </p:nvSpPr>
          <p:spPr bwMode="auto">
            <a:xfrm>
              <a:off x="4997786"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6" name="Rectangle 62"/>
            <p:cNvSpPr>
              <a:spLocks noChangeArrowheads="1"/>
            </p:cNvSpPr>
            <p:nvPr/>
          </p:nvSpPr>
          <p:spPr bwMode="auto">
            <a:xfrm>
              <a:off x="4822025" y="4803027"/>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7" name="Rectangle 63"/>
            <p:cNvSpPr>
              <a:spLocks noChangeArrowheads="1"/>
            </p:cNvSpPr>
            <p:nvPr/>
          </p:nvSpPr>
          <p:spPr bwMode="auto">
            <a:xfrm>
              <a:off x="4647363"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8" name="Rectangle 65"/>
            <p:cNvSpPr>
              <a:spLocks noChangeArrowheads="1"/>
            </p:cNvSpPr>
            <p:nvPr/>
          </p:nvSpPr>
          <p:spPr bwMode="auto">
            <a:xfrm>
              <a:off x="4204664" y="3804485"/>
              <a:ext cx="470161" cy="126438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9" name="Rectangle 66"/>
            <p:cNvSpPr>
              <a:spLocks noChangeArrowheads="1"/>
            </p:cNvSpPr>
            <p:nvPr/>
          </p:nvSpPr>
          <p:spPr bwMode="auto">
            <a:xfrm>
              <a:off x="3075400"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0" name="Freeform 67"/>
            <p:cNvSpPr>
              <a:spLocks/>
            </p:cNvSpPr>
            <p:nvPr/>
          </p:nvSpPr>
          <p:spPr bwMode="auto">
            <a:xfrm>
              <a:off x="3531280" y="2651053"/>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1" name="Freeform 68"/>
            <p:cNvSpPr>
              <a:spLocks/>
            </p:cNvSpPr>
            <p:nvPr/>
          </p:nvSpPr>
          <p:spPr bwMode="auto">
            <a:xfrm>
              <a:off x="3075400" y="3817667"/>
              <a:ext cx="455880"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2" name="Rectangle 69"/>
            <p:cNvSpPr>
              <a:spLocks noChangeArrowheads="1"/>
            </p:cNvSpPr>
            <p:nvPr/>
          </p:nvSpPr>
          <p:spPr bwMode="auto">
            <a:xfrm>
              <a:off x="3615865"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3" name="Rectangle 70"/>
            <p:cNvSpPr>
              <a:spLocks noChangeArrowheads="1"/>
            </p:cNvSpPr>
            <p:nvPr/>
          </p:nvSpPr>
          <p:spPr bwMode="auto">
            <a:xfrm>
              <a:off x="3761967" y="278397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4" name="Rectangle 71"/>
            <p:cNvSpPr>
              <a:spLocks noChangeArrowheads="1"/>
            </p:cNvSpPr>
            <p:nvPr/>
          </p:nvSpPr>
          <p:spPr bwMode="auto">
            <a:xfrm>
              <a:off x="3905870" y="278397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5" name="Rectangle 72"/>
            <p:cNvSpPr>
              <a:spLocks noChangeArrowheads="1"/>
            </p:cNvSpPr>
            <p:nvPr/>
          </p:nvSpPr>
          <p:spPr bwMode="auto">
            <a:xfrm>
              <a:off x="4053071"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6" name="Rectangle 73"/>
            <p:cNvSpPr>
              <a:spLocks noChangeArrowheads="1"/>
            </p:cNvSpPr>
            <p:nvPr/>
          </p:nvSpPr>
          <p:spPr bwMode="auto">
            <a:xfrm>
              <a:off x="3615865"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7" name="Rectangle 74"/>
            <p:cNvSpPr>
              <a:spLocks noChangeArrowheads="1"/>
            </p:cNvSpPr>
            <p:nvPr/>
          </p:nvSpPr>
          <p:spPr bwMode="auto">
            <a:xfrm>
              <a:off x="3761967" y="297511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8" name="Rectangle 75"/>
            <p:cNvSpPr>
              <a:spLocks noChangeArrowheads="1"/>
            </p:cNvSpPr>
            <p:nvPr/>
          </p:nvSpPr>
          <p:spPr bwMode="auto">
            <a:xfrm>
              <a:off x="3905870" y="297511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9" name="Rectangle 76"/>
            <p:cNvSpPr>
              <a:spLocks noChangeArrowheads="1"/>
            </p:cNvSpPr>
            <p:nvPr/>
          </p:nvSpPr>
          <p:spPr bwMode="auto">
            <a:xfrm>
              <a:off x="4053071"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0" name="Rectangle 77"/>
            <p:cNvSpPr>
              <a:spLocks noChangeArrowheads="1"/>
            </p:cNvSpPr>
            <p:nvPr/>
          </p:nvSpPr>
          <p:spPr bwMode="auto">
            <a:xfrm>
              <a:off x="3615865"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1" name="Rectangle 78"/>
            <p:cNvSpPr>
              <a:spLocks noChangeArrowheads="1"/>
            </p:cNvSpPr>
            <p:nvPr/>
          </p:nvSpPr>
          <p:spPr bwMode="auto">
            <a:xfrm>
              <a:off x="3761967" y="31651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2" name="Rectangle 79"/>
            <p:cNvSpPr>
              <a:spLocks noChangeArrowheads="1"/>
            </p:cNvSpPr>
            <p:nvPr/>
          </p:nvSpPr>
          <p:spPr bwMode="auto">
            <a:xfrm>
              <a:off x="3905870" y="31651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3" name="Rectangle 80"/>
            <p:cNvSpPr>
              <a:spLocks noChangeArrowheads="1"/>
            </p:cNvSpPr>
            <p:nvPr/>
          </p:nvSpPr>
          <p:spPr bwMode="auto">
            <a:xfrm>
              <a:off x="4053071"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4" name="Rectangle 81"/>
            <p:cNvSpPr>
              <a:spLocks noChangeArrowheads="1"/>
            </p:cNvSpPr>
            <p:nvPr/>
          </p:nvSpPr>
          <p:spPr bwMode="auto">
            <a:xfrm>
              <a:off x="3615865"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5" name="Rectangle 82"/>
            <p:cNvSpPr>
              <a:spLocks noChangeArrowheads="1"/>
            </p:cNvSpPr>
            <p:nvPr/>
          </p:nvSpPr>
          <p:spPr bwMode="auto">
            <a:xfrm>
              <a:off x="3761967" y="335519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6" name="Rectangle 83"/>
            <p:cNvSpPr>
              <a:spLocks noChangeArrowheads="1"/>
            </p:cNvSpPr>
            <p:nvPr/>
          </p:nvSpPr>
          <p:spPr bwMode="auto">
            <a:xfrm>
              <a:off x="3905870" y="335519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7" name="Rectangle 84"/>
            <p:cNvSpPr>
              <a:spLocks noChangeArrowheads="1"/>
            </p:cNvSpPr>
            <p:nvPr/>
          </p:nvSpPr>
          <p:spPr bwMode="auto">
            <a:xfrm>
              <a:off x="4053071"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8" name="Rectangle 85"/>
            <p:cNvSpPr>
              <a:spLocks noChangeArrowheads="1"/>
            </p:cNvSpPr>
            <p:nvPr/>
          </p:nvSpPr>
          <p:spPr bwMode="auto">
            <a:xfrm>
              <a:off x="3615865"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9" name="Rectangle 86"/>
            <p:cNvSpPr>
              <a:spLocks noChangeArrowheads="1"/>
            </p:cNvSpPr>
            <p:nvPr/>
          </p:nvSpPr>
          <p:spPr bwMode="auto">
            <a:xfrm>
              <a:off x="3761967" y="354633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0" name="Rectangle 87"/>
            <p:cNvSpPr>
              <a:spLocks noChangeArrowheads="1"/>
            </p:cNvSpPr>
            <p:nvPr/>
          </p:nvSpPr>
          <p:spPr bwMode="auto">
            <a:xfrm>
              <a:off x="3905870" y="354633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1" name="Rectangle 88"/>
            <p:cNvSpPr>
              <a:spLocks noChangeArrowheads="1"/>
            </p:cNvSpPr>
            <p:nvPr/>
          </p:nvSpPr>
          <p:spPr bwMode="auto">
            <a:xfrm>
              <a:off x="4053071"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2" name="Rectangle 89"/>
            <p:cNvSpPr>
              <a:spLocks noChangeArrowheads="1"/>
            </p:cNvSpPr>
            <p:nvPr/>
          </p:nvSpPr>
          <p:spPr bwMode="auto">
            <a:xfrm>
              <a:off x="3615865"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3" name="Rectangle 90"/>
            <p:cNvSpPr>
              <a:spLocks noChangeArrowheads="1"/>
            </p:cNvSpPr>
            <p:nvPr/>
          </p:nvSpPr>
          <p:spPr bwMode="auto">
            <a:xfrm>
              <a:off x="3761967" y="373418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4" name="Rectangle 91"/>
            <p:cNvSpPr>
              <a:spLocks noChangeArrowheads="1"/>
            </p:cNvSpPr>
            <p:nvPr/>
          </p:nvSpPr>
          <p:spPr bwMode="auto">
            <a:xfrm>
              <a:off x="3905870" y="3734180"/>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5" name="Rectangle 92"/>
            <p:cNvSpPr>
              <a:spLocks noChangeArrowheads="1"/>
            </p:cNvSpPr>
            <p:nvPr/>
          </p:nvSpPr>
          <p:spPr bwMode="auto">
            <a:xfrm>
              <a:off x="4053071"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6" name="Rectangle 93"/>
            <p:cNvSpPr>
              <a:spLocks noChangeArrowheads="1"/>
            </p:cNvSpPr>
            <p:nvPr/>
          </p:nvSpPr>
          <p:spPr bwMode="auto">
            <a:xfrm>
              <a:off x="3615865"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7" name="Rectangle 94"/>
            <p:cNvSpPr>
              <a:spLocks noChangeArrowheads="1"/>
            </p:cNvSpPr>
            <p:nvPr/>
          </p:nvSpPr>
          <p:spPr bwMode="auto">
            <a:xfrm>
              <a:off x="3761967" y="392422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8" name="Rectangle 95"/>
            <p:cNvSpPr>
              <a:spLocks noChangeArrowheads="1"/>
            </p:cNvSpPr>
            <p:nvPr/>
          </p:nvSpPr>
          <p:spPr bwMode="auto">
            <a:xfrm>
              <a:off x="3905870"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9" name="Rectangle 96"/>
            <p:cNvSpPr>
              <a:spLocks noChangeArrowheads="1"/>
            </p:cNvSpPr>
            <p:nvPr/>
          </p:nvSpPr>
          <p:spPr bwMode="auto">
            <a:xfrm>
              <a:off x="4053071"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0" name="Rectangle 97"/>
            <p:cNvSpPr>
              <a:spLocks noChangeArrowheads="1"/>
            </p:cNvSpPr>
            <p:nvPr/>
          </p:nvSpPr>
          <p:spPr bwMode="auto">
            <a:xfrm>
              <a:off x="3615865"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1" name="Rectangle 98"/>
            <p:cNvSpPr>
              <a:spLocks noChangeArrowheads="1"/>
            </p:cNvSpPr>
            <p:nvPr/>
          </p:nvSpPr>
          <p:spPr bwMode="auto">
            <a:xfrm>
              <a:off x="3761967" y="4294419"/>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2" name="Rectangle 99"/>
            <p:cNvSpPr>
              <a:spLocks noChangeArrowheads="1"/>
            </p:cNvSpPr>
            <p:nvPr/>
          </p:nvSpPr>
          <p:spPr bwMode="auto">
            <a:xfrm>
              <a:off x="3905870" y="4294419"/>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3" name="Rectangle 100"/>
            <p:cNvSpPr>
              <a:spLocks noChangeArrowheads="1"/>
            </p:cNvSpPr>
            <p:nvPr/>
          </p:nvSpPr>
          <p:spPr bwMode="auto">
            <a:xfrm>
              <a:off x="4053071"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4" name="Rectangle 101"/>
            <p:cNvSpPr>
              <a:spLocks noChangeArrowheads="1"/>
            </p:cNvSpPr>
            <p:nvPr/>
          </p:nvSpPr>
          <p:spPr bwMode="auto">
            <a:xfrm>
              <a:off x="3615865"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5" name="Rectangle 102"/>
            <p:cNvSpPr>
              <a:spLocks noChangeArrowheads="1"/>
            </p:cNvSpPr>
            <p:nvPr/>
          </p:nvSpPr>
          <p:spPr bwMode="auto">
            <a:xfrm>
              <a:off x="3761967" y="41010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6" name="Rectangle 103"/>
            <p:cNvSpPr>
              <a:spLocks noChangeArrowheads="1"/>
            </p:cNvSpPr>
            <p:nvPr/>
          </p:nvSpPr>
          <p:spPr bwMode="auto">
            <a:xfrm>
              <a:off x="3905870" y="410108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7" name="Rectangle 104"/>
            <p:cNvSpPr>
              <a:spLocks noChangeArrowheads="1"/>
            </p:cNvSpPr>
            <p:nvPr/>
          </p:nvSpPr>
          <p:spPr bwMode="auto">
            <a:xfrm>
              <a:off x="4053071"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8" name="Rectangle 105"/>
            <p:cNvSpPr>
              <a:spLocks noChangeArrowheads="1"/>
            </p:cNvSpPr>
            <p:nvPr/>
          </p:nvSpPr>
          <p:spPr bwMode="auto">
            <a:xfrm>
              <a:off x="3615865"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9" name="Rectangle 106"/>
            <p:cNvSpPr>
              <a:spLocks noChangeArrowheads="1"/>
            </p:cNvSpPr>
            <p:nvPr/>
          </p:nvSpPr>
          <p:spPr bwMode="auto">
            <a:xfrm>
              <a:off x="3761967" y="44899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0" name="Rectangle 107"/>
            <p:cNvSpPr>
              <a:spLocks noChangeArrowheads="1"/>
            </p:cNvSpPr>
            <p:nvPr/>
          </p:nvSpPr>
          <p:spPr bwMode="auto">
            <a:xfrm>
              <a:off x="3905870" y="44899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1" name="Rectangle 108"/>
            <p:cNvSpPr>
              <a:spLocks noChangeArrowheads="1"/>
            </p:cNvSpPr>
            <p:nvPr/>
          </p:nvSpPr>
          <p:spPr bwMode="auto">
            <a:xfrm>
              <a:off x="4053071"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2" name="Rectangle 109"/>
            <p:cNvSpPr>
              <a:spLocks noChangeArrowheads="1"/>
            </p:cNvSpPr>
            <p:nvPr/>
          </p:nvSpPr>
          <p:spPr bwMode="auto">
            <a:xfrm>
              <a:off x="3615865" y="4683291"/>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3" name="Rectangle 110"/>
            <p:cNvSpPr>
              <a:spLocks noChangeArrowheads="1"/>
            </p:cNvSpPr>
            <p:nvPr/>
          </p:nvSpPr>
          <p:spPr bwMode="auto">
            <a:xfrm>
              <a:off x="3761967" y="4683291"/>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4" name="Rectangle 111"/>
            <p:cNvSpPr>
              <a:spLocks noChangeArrowheads="1"/>
            </p:cNvSpPr>
            <p:nvPr/>
          </p:nvSpPr>
          <p:spPr bwMode="auto">
            <a:xfrm>
              <a:off x="3905870" y="4683291"/>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5" name="Rectangle 112"/>
            <p:cNvSpPr>
              <a:spLocks noChangeArrowheads="1"/>
            </p:cNvSpPr>
            <p:nvPr/>
          </p:nvSpPr>
          <p:spPr bwMode="auto">
            <a:xfrm>
              <a:off x="4053071" y="4683291"/>
              <a:ext cx="64812" cy="1252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6" name="Rectangle 113"/>
            <p:cNvSpPr>
              <a:spLocks noChangeArrowheads="1"/>
            </p:cNvSpPr>
            <p:nvPr/>
          </p:nvSpPr>
          <p:spPr bwMode="auto">
            <a:xfrm>
              <a:off x="3615865"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7" name="Rectangle 114"/>
            <p:cNvSpPr>
              <a:spLocks noChangeArrowheads="1"/>
            </p:cNvSpPr>
            <p:nvPr/>
          </p:nvSpPr>
          <p:spPr bwMode="auto">
            <a:xfrm>
              <a:off x="3761967" y="4876628"/>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8" name="Rectangle 115"/>
            <p:cNvSpPr>
              <a:spLocks noChangeArrowheads="1"/>
            </p:cNvSpPr>
            <p:nvPr/>
          </p:nvSpPr>
          <p:spPr bwMode="auto">
            <a:xfrm>
              <a:off x="3905870" y="4876628"/>
              <a:ext cx="68107"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9" name="Rectangle 116"/>
            <p:cNvSpPr>
              <a:spLocks noChangeArrowheads="1"/>
            </p:cNvSpPr>
            <p:nvPr/>
          </p:nvSpPr>
          <p:spPr bwMode="auto">
            <a:xfrm>
              <a:off x="4053071"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0" name="Rectangle 117"/>
            <p:cNvSpPr>
              <a:spLocks noChangeArrowheads="1"/>
            </p:cNvSpPr>
            <p:nvPr/>
          </p:nvSpPr>
          <p:spPr bwMode="auto">
            <a:xfrm>
              <a:off x="3121537" y="3924222"/>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1" name="Rectangle 118"/>
            <p:cNvSpPr>
              <a:spLocks noChangeArrowheads="1"/>
            </p:cNvSpPr>
            <p:nvPr/>
          </p:nvSpPr>
          <p:spPr bwMode="auto">
            <a:xfrm>
              <a:off x="3267638"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2" name="Rectangle 119"/>
            <p:cNvSpPr>
              <a:spLocks noChangeArrowheads="1"/>
            </p:cNvSpPr>
            <p:nvPr/>
          </p:nvSpPr>
          <p:spPr bwMode="auto">
            <a:xfrm>
              <a:off x="3411543"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3" name="Rectangle 120"/>
            <p:cNvSpPr>
              <a:spLocks noChangeArrowheads="1"/>
            </p:cNvSpPr>
            <p:nvPr/>
          </p:nvSpPr>
          <p:spPr bwMode="auto">
            <a:xfrm>
              <a:off x="3121537" y="411426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4" name="Rectangle 121"/>
            <p:cNvSpPr>
              <a:spLocks noChangeArrowheads="1"/>
            </p:cNvSpPr>
            <p:nvPr/>
          </p:nvSpPr>
          <p:spPr bwMode="auto">
            <a:xfrm>
              <a:off x="3267638" y="4114265"/>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5" name="Rectangle 122"/>
            <p:cNvSpPr>
              <a:spLocks noChangeArrowheads="1"/>
            </p:cNvSpPr>
            <p:nvPr/>
          </p:nvSpPr>
          <p:spPr bwMode="auto">
            <a:xfrm>
              <a:off x="3411543" y="4114265"/>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6" name="Rectangle 123"/>
            <p:cNvSpPr>
              <a:spLocks noChangeArrowheads="1"/>
            </p:cNvSpPr>
            <p:nvPr/>
          </p:nvSpPr>
          <p:spPr bwMode="auto">
            <a:xfrm>
              <a:off x="3121537" y="4291124"/>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7" name="Rectangle 124"/>
            <p:cNvSpPr>
              <a:spLocks noChangeArrowheads="1"/>
            </p:cNvSpPr>
            <p:nvPr/>
          </p:nvSpPr>
          <p:spPr bwMode="auto">
            <a:xfrm>
              <a:off x="3267638" y="4291124"/>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8" name="Rectangle 125"/>
            <p:cNvSpPr>
              <a:spLocks noChangeArrowheads="1"/>
            </p:cNvSpPr>
            <p:nvPr/>
          </p:nvSpPr>
          <p:spPr bwMode="auto">
            <a:xfrm>
              <a:off x="3411543" y="4291124"/>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9" name="Rectangle 126"/>
            <p:cNvSpPr>
              <a:spLocks noChangeArrowheads="1"/>
            </p:cNvSpPr>
            <p:nvPr/>
          </p:nvSpPr>
          <p:spPr bwMode="auto">
            <a:xfrm>
              <a:off x="3121537" y="446798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0" name="Rectangle 127"/>
            <p:cNvSpPr>
              <a:spLocks noChangeArrowheads="1"/>
            </p:cNvSpPr>
            <p:nvPr/>
          </p:nvSpPr>
          <p:spPr bwMode="auto">
            <a:xfrm>
              <a:off x="3267638" y="446798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1" name="Rectangle 128"/>
            <p:cNvSpPr>
              <a:spLocks noChangeArrowheads="1"/>
            </p:cNvSpPr>
            <p:nvPr/>
          </p:nvSpPr>
          <p:spPr bwMode="auto">
            <a:xfrm>
              <a:off x="3411543" y="446798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2" name="Rectangle 129"/>
            <p:cNvSpPr>
              <a:spLocks noChangeArrowheads="1"/>
            </p:cNvSpPr>
            <p:nvPr/>
          </p:nvSpPr>
          <p:spPr bwMode="auto">
            <a:xfrm>
              <a:off x="3121537" y="464484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3" name="Rectangle 130"/>
            <p:cNvSpPr>
              <a:spLocks noChangeArrowheads="1"/>
            </p:cNvSpPr>
            <p:nvPr/>
          </p:nvSpPr>
          <p:spPr bwMode="auto">
            <a:xfrm>
              <a:off x="3267638" y="464484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4" name="Rectangle 131"/>
            <p:cNvSpPr>
              <a:spLocks noChangeArrowheads="1"/>
            </p:cNvSpPr>
            <p:nvPr/>
          </p:nvSpPr>
          <p:spPr bwMode="auto">
            <a:xfrm>
              <a:off x="3411543" y="464484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5" name="Rectangle 132"/>
            <p:cNvSpPr>
              <a:spLocks noChangeArrowheads="1"/>
            </p:cNvSpPr>
            <p:nvPr/>
          </p:nvSpPr>
          <p:spPr bwMode="auto">
            <a:xfrm>
              <a:off x="3121537" y="4821702"/>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6" name="Rectangle 133"/>
            <p:cNvSpPr>
              <a:spLocks noChangeArrowheads="1"/>
            </p:cNvSpPr>
            <p:nvPr/>
          </p:nvSpPr>
          <p:spPr bwMode="auto">
            <a:xfrm>
              <a:off x="3267638" y="4821702"/>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7" name="Rectangle 134"/>
            <p:cNvSpPr>
              <a:spLocks noChangeArrowheads="1"/>
            </p:cNvSpPr>
            <p:nvPr/>
          </p:nvSpPr>
          <p:spPr bwMode="auto">
            <a:xfrm>
              <a:off x="3411543" y="4821702"/>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8" name="Rectangle 135"/>
            <p:cNvSpPr>
              <a:spLocks noChangeArrowheads="1"/>
            </p:cNvSpPr>
            <p:nvPr/>
          </p:nvSpPr>
          <p:spPr bwMode="auto">
            <a:xfrm>
              <a:off x="3905870" y="2525824"/>
              <a:ext cx="2120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9" name="Rectangle 136"/>
            <p:cNvSpPr>
              <a:spLocks noChangeArrowheads="1"/>
            </p:cNvSpPr>
            <p:nvPr/>
          </p:nvSpPr>
          <p:spPr bwMode="auto">
            <a:xfrm>
              <a:off x="3680677" y="2446731"/>
              <a:ext cx="43941" cy="204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0" name="Group 1589"/>
            <p:cNvGrpSpPr/>
            <p:nvPr/>
          </p:nvGrpSpPr>
          <p:grpSpPr>
            <a:xfrm>
              <a:off x="229637" y="3020152"/>
              <a:ext cx="708069" cy="2245209"/>
              <a:chOff x="1636091" y="-2496074"/>
              <a:chExt cx="694248" cy="2201386"/>
            </a:xfrm>
          </p:grpSpPr>
          <p:sp>
            <p:nvSpPr>
              <p:cNvPr id="1701" name="Rectangle 138"/>
              <p:cNvSpPr>
                <a:spLocks noChangeArrowheads="1"/>
              </p:cNvSpPr>
              <p:nvPr/>
            </p:nvSpPr>
            <p:spPr bwMode="auto">
              <a:xfrm>
                <a:off x="1636091" y="-1472997"/>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2"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3"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4"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5"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6"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7"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8"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9"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0"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1"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2"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5"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6"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7"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8"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9"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0"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1"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2"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3"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4"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5"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6"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7"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8"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9"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0"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1"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2"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3"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4"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5"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6"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7"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8"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9"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0"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1"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2"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3"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591" name="Rectangle 187"/>
            <p:cNvSpPr>
              <a:spLocks noChangeArrowheads="1"/>
            </p:cNvSpPr>
            <p:nvPr/>
          </p:nvSpPr>
          <p:spPr bwMode="auto">
            <a:xfrm>
              <a:off x="4204664"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2" name="Rectangle 188"/>
            <p:cNvSpPr>
              <a:spLocks noChangeArrowheads="1"/>
            </p:cNvSpPr>
            <p:nvPr/>
          </p:nvSpPr>
          <p:spPr bwMode="auto">
            <a:xfrm>
              <a:off x="4204664" y="4043959"/>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3" name="Rectangle 189"/>
            <p:cNvSpPr>
              <a:spLocks noChangeArrowheads="1"/>
            </p:cNvSpPr>
            <p:nvPr/>
          </p:nvSpPr>
          <p:spPr bwMode="auto">
            <a:xfrm>
              <a:off x="4204664" y="4220820"/>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4" name="Rectangle 190"/>
            <p:cNvSpPr>
              <a:spLocks noChangeArrowheads="1"/>
            </p:cNvSpPr>
            <p:nvPr/>
          </p:nvSpPr>
          <p:spPr bwMode="auto">
            <a:xfrm>
              <a:off x="4204664" y="439767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5" name="Rectangle 191"/>
            <p:cNvSpPr>
              <a:spLocks noChangeArrowheads="1"/>
            </p:cNvSpPr>
            <p:nvPr/>
          </p:nvSpPr>
          <p:spPr bwMode="auto">
            <a:xfrm>
              <a:off x="4204664"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6" name="Rectangle 192"/>
            <p:cNvSpPr>
              <a:spLocks noChangeArrowheads="1"/>
            </p:cNvSpPr>
            <p:nvPr/>
          </p:nvSpPr>
          <p:spPr bwMode="auto">
            <a:xfrm>
              <a:off x="4204664" y="475139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7" name="Rectangle 193"/>
            <p:cNvSpPr>
              <a:spLocks noChangeArrowheads="1"/>
            </p:cNvSpPr>
            <p:nvPr/>
          </p:nvSpPr>
          <p:spPr bwMode="auto">
            <a:xfrm>
              <a:off x="4204664"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8" name="Group 1597"/>
            <p:cNvGrpSpPr/>
            <p:nvPr/>
          </p:nvGrpSpPr>
          <p:grpSpPr>
            <a:xfrm>
              <a:off x="10285267" y="1896378"/>
              <a:ext cx="774447" cy="3210935"/>
              <a:chOff x="9240116" y="-3616221"/>
              <a:chExt cx="759331" cy="3148261"/>
            </a:xfrm>
          </p:grpSpPr>
          <p:sp>
            <p:nvSpPr>
              <p:cNvPr id="1697"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8"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9"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0"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599" name="Group 1598"/>
            <p:cNvGrpSpPr/>
            <p:nvPr/>
          </p:nvGrpSpPr>
          <p:grpSpPr>
            <a:xfrm>
              <a:off x="8664970" y="2141511"/>
              <a:ext cx="777743" cy="2927521"/>
              <a:chOff x="8238446" y="-3338339"/>
              <a:chExt cx="762562" cy="2870379"/>
            </a:xfrm>
          </p:grpSpPr>
          <p:sp>
            <p:nvSpPr>
              <p:cNvPr id="1688"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9"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0"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1"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2"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3"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4"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5"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6"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600" name="Rectangle 207"/>
            <p:cNvSpPr>
              <a:spLocks noChangeArrowheads="1"/>
            </p:cNvSpPr>
            <p:nvPr/>
          </p:nvSpPr>
          <p:spPr bwMode="auto">
            <a:xfrm>
              <a:off x="6364328" y="4302109"/>
              <a:ext cx="948011" cy="75687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1"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2" name="Freeform 209"/>
            <p:cNvSpPr>
              <a:spLocks/>
            </p:cNvSpPr>
            <p:nvPr/>
          </p:nvSpPr>
          <p:spPr bwMode="auto">
            <a:xfrm>
              <a:off x="6364328" y="4313093"/>
              <a:ext cx="545957" cy="745886"/>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3"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4"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5"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6"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7"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8"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9"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0"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1" name="Rectangle 218"/>
            <p:cNvSpPr>
              <a:spLocks noChangeArrowheads="1"/>
            </p:cNvSpPr>
            <p:nvPr/>
          </p:nvSpPr>
          <p:spPr bwMode="auto">
            <a:xfrm>
              <a:off x="7011348" y="3532056"/>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2" name="Rectangle 219"/>
            <p:cNvSpPr>
              <a:spLocks noChangeArrowheads="1"/>
            </p:cNvSpPr>
            <p:nvPr/>
          </p:nvSpPr>
          <p:spPr bwMode="auto">
            <a:xfrm>
              <a:off x="7184913"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3" name="Rectangle 220"/>
            <p:cNvSpPr>
              <a:spLocks noChangeArrowheads="1"/>
            </p:cNvSpPr>
            <p:nvPr/>
          </p:nvSpPr>
          <p:spPr bwMode="auto">
            <a:xfrm>
              <a:off x="7358477"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4" name="Rectangle 221"/>
            <p:cNvSpPr>
              <a:spLocks noChangeArrowheads="1"/>
            </p:cNvSpPr>
            <p:nvPr/>
          </p:nvSpPr>
          <p:spPr bwMode="auto">
            <a:xfrm>
              <a:off x="7533139" y="3532056"/>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5" name="Rectangle 222"/>
            <p:cNvSpPr>
              <a:spLocks noChangeArrowheads="1"/>
            </p:cNvSpPr>
            <p:nvPr/>
          </p:nvSpPr>
          <p:spPr bwMode="auto">
            <a:xfrm>
              <a:off x="7011348"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6" name="Rectangle 223"/>
            <p:cNvSpPr>
              <a:spLocks noChangeArrowheads="1"/>
            </p:cNvSpPr>
            <p:nvPr/>
          </p:nvSpPr>
          <p:spPr bwMode="auto">
            <a:xfrm>
              <a:off x="7184913"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7" name="Rectangle 224"/>
            <p:cNvSpPr>
              <a:spLocks noChangeArrowheads="1"/>
            </p:cNvSpPr>
            <p:nvPr/>
          </p:nvSpPr>
          <p:spPr bwMode="auto">
            <a:xfrm>
              <a:off x="7358477"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8" name="Rectangle 225"/>
            <p:cNvSpPr>
              <a:spLocks noChangeArrowheads="1"/>
            </p:cNvSpPr>
            <p:nvPr/>
          </p:nvSpPr>
          <p:spPr bwMode="auto">
            <a:xfrm>
              <a:off x="7533139"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9" name="Rectangle 226"/>
            <p:cNvSpPr>
              <a:spLocks noChangeArrowheads="1"/>
            </p:cNvSpPr>
            <p:nvPr/>
          </p:nvSpPr>
          <p:spPr bwMode="auto">
            <a:xfrm>
              <a:off x="7011348" y="398683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0" name="Rectangle 228"/>
            <p:cNvSpPr>
              <a:spLocks noChangeArrowheads="1"/>
            </p:cNvSpPr>
            <p:nvPr/>
          </p:nvSpPr>
          <p:spPr bwMode="auto">
            <a:xfrm>
              <a:off x="7184913" y="398683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1" name="Rectangle 229"/>
            <p:cNvSpPr>
              <a:spLocks noChangeArrowheads="1"/>
            </p:cNvSpPr>
            <p:nvPr/>
          </p:nvSpPr>
          <p:spPr bwMode="auto">
            <a:xfrm>
              <a:off x="7358477" y="3986837"/>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2" name="Rectangle 230"/>
            <p:cNvSpPr>
              <a:spLocks noChangeArrowheads="1"/>
            </p:cNvSpPr>
            <p:nvPr/>
          </p:nvSpPr>
          <p:spPr bwMode="auto">
            <a:xfrm>
              <a:off x="7533139" y="398683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3" name="Rectangle 231"/>
            <p:cNvSpPr>
              <a:spLocks noChangeArrowheads="1"/>
            </p:cNvSpPr>
            <p:nvPr/>
          </p:nvSpPr>
          <p:spPr bwMode="auto">
            <a:xfrm>
              <a:off x="7011349"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7" name="Rectangle 235"/>
            <p:cNvSpPr>
              <a:spLocks noChangeArrowheads="1"/>
            </p:cNvSpPr>
            <p:nvPr/>
          </p:nvSpPr>
          <p:spPr bwMode="auto">
            <a:xfrm>
              <a:off x="7011349" y="4440521"/>
              <a:ext cx="77994"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8" name="Rectangle 236"/>
            <p:cNvSpPr>
              <a:spLocks noChangeArrowheads="1"/>
            </p:cNvSpPr>
            <p:nvPr/>
          </p:nvSpPr>
          <p:spPr bwMode="auto">
            <a:xfrm>
              <a:off x="7184913"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9" name="Rectangle 237"/>
            <p:cNvSpPr>
              <a:spLocks noChangeArrowheads="1"/>
            </p:cNvSpPr>
            <p:nvPr/>
          </p:nvSpPr>
          <p:spPr bwMode="auto">
            <a:xfrm>
              <a:off x="7358477"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0" name="Rectangle 238"/>
            <p:cNvSpPr>
              <a:spLocks noChangeArrowheads="1"/>
            </p:cNvSpPr>
            <p:nvPr/>
          </p:nvSpPr>
          <p:spPr bwMode="auto">
            <a:xfrm>
              <a:off x="7533139"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1" name="Rectangle 239"/>
            <p:cNvSpPr>
              <a:spLocks noChangeArrowheads="1"/>
            </p:cNvSpPr>
            <p:nvPr/>
          </p:nvSpPr>
          <p:spPr bwMode="auto">
            <a:xfrm>
              <a:off x="6421451"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2" name="Rectangle 240"/>
            <p:cNvSpPr>
              <a:spLocks noChangeArrowheads="1"/>
            </p:cNvSpPr>
            <p:nvPr/>
          </p:nvSpPr>
          <p:spPr bwMode="auto">
            <a:xfrm>
              <a:off x="6595015"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3" name="Rectangle 241"/>
            <p:cNvSpPr>
              <a:spLocks noChangeArrowheads="1"/>
            </p:cNvSpPr>
            <p:nvPr/>
          </p:nvSpPr>
          <p:spPr bwMode="auto">
            <a:xfrm>
              <a:off x="6769677"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4" name="Rectangle 242"/>
            <p:cNvSpPr>
              <a:spLocks noChangeArrowheads="1"/>
            </p:cNvSpPr>
            <p:nvPr/>
          </p:nvSpPr>
          <p:spPr bwMode="auto">
            <a:xfrm>
              <a:off x="6421451"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5" name="Rectangle 243"/>
            <p:cNvSpPr>
              <a:spLocks noChangeArrowheads="1"/>
            </p:cNvSpPr>
            <p:nvPr/>
          </p:nvSpPr>
          <p:spPr bwMode="auto">
            <a:xfrm>
              <a:off x="6595015" y="4666813"/>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6" name="Rectangle 244"/>
            <p:cNvSpPr>
              <a:spLocks noChangeArrowheads="1"/>
            </p:cNvSpPr>
            <p:nvPr/>
          </p:nvSpPr>
          <p:spPr bwMode="auto">
            <a:xfrm>
              <a:off x="6769677"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7" name="Rectangle 245"/>
            <p:cNvSpPr>
              <a:spLocks noChangeArrowheads="1"/>
            </p:cNvSpPr>
            <p:nvPr/>
          </p:nvSpPr>
          <p:spPr bwMode="auto">
            <a:xfrm>
              <a:off x="7011349"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8" name="Rectangle 246"/>
            <p:cNvSpPr>
              <a:spLocks noChangeArrowheads="1"/>
            </p:cNvSpPr>
            <p:nvPr/>
          </p:nvSpPr>
          <p:spPr bwMode="auto">
            <a:xfrm>
              <a:off x="7184913" y="4666813"/>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9" name="Rectangle 247"/>
            <p:cNvSpPr>
              <a:spLocks noChangeArrowheads="1"/>
            </p:cNvSpPr>
            <p:nvPr/>
          </p:nvSpPr>
          <p:spPr bwMode="auto">
            <a:xfrm>
              <a:off x="7358477"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0" name="Rectangle 248"/>
            <p:cNvSpPr>
              <a:spLocks noChangeArrowheads="1"/>
            </p:cNvSpPr>
            <p:nvPr/>
          </p:nvSpPr>
          <p:spPr bwMode="auto">
            <a:xfrm>
              <a:off x="7533139" y="4666813"/>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1" name="Rectangle 249"/>
            <p:cNvSpPr>
              <a:spLocks noChangeArrowheads="1"/>
            </p:cNvSpPr>
            <p:nvPr/>
          </p:nvSpPr>
          <p:spPr bwMode="auto">
            <a:xfrm>
              <a:off x="7358476"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2" name="Rectangle 250"/>
            <p:cNvSpPr>
              <a:spLocks noChangeArrowheads="1"/>
            </p:cNvSpPr>
            <p:nvPr/>
          </p:nvSpPr>
          <p:spPr bwMode="auto">
            <a:xfrm>
              <a:off x="7089342" y="2678515"/>
              <a:ext cx="51630" cy="24167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pic>
          <p:nvPicPr>
            <p:cNvPr id="1643" name="Picture 1642"/>
            <p:cNvPicPr>
              <a:picLocks noChangeAspect="1"/>
            </p:cNvPicPr>
            <p:nvPr/>
          </p:nvPicPr>
          <p:blipFill>
            <a:blip r:embed="rId5"/>
            <a:stretch>
              <a:fillRect/>
            </a:stretch>
          </p:blipFill>
          <p:spPr>
            <a:xfrm>
              <a:off x="8160644" y="3347476"/>
              <a:ext cx="676964" cy="1821494"/>
            </a:xfrm>
            <a:prstGeom prst="rect">
              <a:avLst/>
            </a:prstGeom>
          </p:spPr>
        </p:pic>
        <p:grpSp>
          <p:nvGrpSpPr>
            <p:cNvPr id="1644" name="Group 253"/>
            <p:cNvGrpSpPr>
              <a:grpSpLocks noChangeAspect="1"/>
            </p:cNvGrpSpPr>
            <p:nvPr/>
          </p:nvGrpSpPr>
          <p:grpSpPr bwMode="auto">
            <a:xfrm>
              <a:off x="10691937" y="3685621"/>
              <a:ext cx="1334141" cy="1468527"/>
              <a:chOff x="6861" y="-1143"/>
              <a:chExt cx="824" cy="907"/>
            </a:xfrm>
          </p:grpSpPr>
          <p:sp>
            <p:nvSpPr>
              <p:cNvPr id="1649"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0"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1"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2"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3"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4"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5"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6"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7"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8"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9"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0"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1"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2"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3"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4"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5"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6"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7"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8"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9"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0"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1"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2"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3"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4"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5"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6"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7"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8"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9"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0"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1"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2"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3"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4"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5"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6"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7"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645" name="Picture 1644"/>
            <p:cNvPicPr>
              <a:picLocks noChangeAspect="1"/>
            </p:cNvPicPr>
            <p:nvPr/>
          </p:nvPicPr>
          <p:blipFill>
            <a:blip r:embed="rId6"/>
            <a:stretch>
              <a:fillRect/>
            </a:stretch>
          </p:blipFill>
          <p:spPr>
            <a:xfrm>
              <a:off x="5552921" y="2629082"/>
              <a:ext cx="943235" cy="2406872"/>
            </a:xfrm>
            <a:prstGeom prst="rect">
              <a:avLst/>
            </a:prstGeom>
          </p:spPr>
        </p:pic>
        <p:pic>
          <p:nvPicPr>
            <p:cNvPr id="1646" name="Picture 1645"/>
            <p:cNvPicPr>
              <a:picLocks noChangeAspect="1"/>
            </p:cNvPicPr>
            <p:nvPr/>
          </p:nvPicPr>
          <p:blipFill>
            <a:blip r:embed="rId7"/>
            <a:stretch>
              <a:fillRect/>
            </a:stretch>
          </p:blipFill>
          <p:spPr>
            <a:xfrm>
              <a:off x="2166934" y="3716426"/>
              <a:ext cx="1098829" cy="1330976"/>
            </a:xfrm>
            <a:prstGeom prst="rect">
              <a:avLst/>
            </a:prstGeom>
          </p:spPr>
        </p:pic>
        <p:sp>
          <p:nvSpPr>
            <p:cNvPr id="1647" name="Freeform 858"/>
            <p:cNvSpPr>
              <a:spLocks/>
            </p:cNvSpPr>
            <p:nvPr/>
          </p:nvSpPr>
          <p:spPr bwMode="auto">
            <a:xfrm>
              <a:off x="9568327" y="4125672"/>
              <a:ext cx="84193"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8" name="Oval 901"/>
            <p:cNvSpPr>
              <a:spLocks noChangeArrowheads="1"/>
            </p:cNvSpPr>
            <p:nvPr/>
          </p:nvSpPr>
          <p:spPr bwMode="auto">
            <a:xfrm>
              <a:off x="8315141"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6" name="Rectangle 5"/>
          <p:cNvSpPr/>
          <p:nvPr userDrawn="1"/>
        </p:nvSpPr>
        <p:spPr>
          <a:xfrm>
            <a:off x="-933" y="946995"/>
            <a:ext cx="12192000" cy="4399352"/>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18288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16175" y="2695161"/>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grpSp>
        <p:nvGrpSpPr>
          <p:cNvPr id="1750" name="Group 1749"/>
          <p:cNvGrpSpPr/>
          <p:nvPr userDrawn="1"/>
        </p:nvGrpSpPr>
        <p:grpSpPr>
          <a:xfrm>
            <a:off x="-192133" y="3655574"/>
            <a:ext cx="12397717" cy="4769183"/>
            <a:chOff x="-195987" y="3728379"/>
            <a:chExt cx="12646317" cy="4864815"/>
          </a:xfrm>
        </p:grpSpPr>
        <p:sp>
          <p:nvSpPr>
            <p:cNvPr id="1751" name="Chord 1750"/>
            <p:cNvSpPr/>
            <p:nvPr/>
          </p:nvSpPr>
          <p:spPr bwMode="auto">
            <a:xfrm rot="5400000">
              <a:off x="5345087" y="2997093"/>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2" name="Chord 1751"/>
            <p:cNvSpPr/>
            <p:nvPr/>
          </p:nvSpPr>
          <p:spPr bwMode="auto">
            <a:xfrm rot="5400000">
              <a:off x="8177177" y="3346432"/>
              <a:ext cx="3689347" cy="4856959"/>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3" name="Chord 1752"/>
            <p:cNvSpPr/>
            <p:nvPr/>
          </p:nvSpPr>
          <p:spPr bwMode="auto">
            <a:xfrm rot="5400000">
              <a:off x="535299" y="3240572"/>
              <a:ext cx="4621336" cy="6083907"/>
            </a:xfrm>
            <a:prstGeom prst="chord">
              <a:avLst>
                <a:gd name="adj1" fmla="val 6303881"/>
                <a:gd name="adj2" fmla="val 15292600"/>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4" name="Group 1753"/>
          <p:cNvGrpSpPr/>
          <p:nvPr userDrawn="1"/>
        </p:nvGrpSpPr>
        <p:grpSpPr>
          <a:xfrm>
            <a:off x="-10678" y="3979978"/>
            <a:ext cx="12228949" cy="2877536"/>
            <a:chOff x="-10893" y="4059288"/>
            <a:chExt cx="12474165" cy="2935237"/>
          </a:xfrm>
        </p:grpSpPr>
        <p:grpSp>
          <p:nvGrpSpPr>
            <p:cNvPr id="1755" name="Group 1754"/>
            <p:cNvGrpSpPr/>
            <p:nvPr/>
          </p:nvGrpSpPr>
          <p:grpSpPr>
            <a:xfrm>
              <a:off x="8378287" y="4880174"/>
              <a:ext cx="1133372" cy="637926"/>
              <a:chOff x="8378287" y="4880174"/>
              <a:chExt cx="1133372" cy="637926"/>
            </a:xfrm>
          </p:grpSpPr>
          <p:sp>
            <p:nvSpPr>
              <p:cNvPr id="1786" name="Rectangle 887"/>
              <p:cNvSpPr>
                <a:spLocks noChangeArrowheads="1"/>
              </p:cNvSpPr>
              <p:nvPr/>
            </p:nvSpPr>
            <p:spPr bwMode="auto">
              <a:xfrm>
                <a:off x="8378287" y="4880174"/>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7" name="Rectangle 888"/>
              <p:cNvSpPr>
                <a:spLocks noChangeArrowheads="1"/>
              </p:cNvSpPr>
              <p:nvPr/>
            </p:nvSpPr>
            <p:spPr bwMode="auto">
              <a:xfrm>
                <a:off x="8378287" y="5021035"/>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8" name="Rectangle 889"/>
              <p:cNvSpPr>
                <a:spLocks noChangeArrowheads="1"/>
              </p:cNvSpPr>
              <p:nvPr/>
            </p:nvSpPr>
            <p:spPr bwMode="auto">
              <a:xfrm>
                <a:off x="8378287"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9" name="Rectangle 890"/>
              <p:cNvSpPr>
                <a:spLocks noChangeArrowheads="1"/>
              </p:cNvSpPr>
              <p:nvPr/>
            </p:nvSpPr>
            <p:spPr bwMode="auto">
              <a:xfrm>
                <a:off x="8454385"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0" name="Rectangle 891"/>
              <p:cNvSpPr>
                <a:spLocks noChangeArrowheads="1"/>
              </p:cNvSpPr>
              <p:nvPr/>
            </p:nvSpPr>
            <p:spPr bwMode="auto">
              <a:xfrm>
                <a:off x="9385369"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1" name="Rectangle 892"/>
              <p:cNvSpPr>
                <a:spLocks noChangeArrowheads="1"/>
              </p:cNvSpPr>
              <p:nvPr/>
            </p:nvSpPr>
            <p:spPr bwMode="auto">
              <a:xfrm>
                <a:off x="9463086"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2" name="Rectangle 893"/>
              <p:cNvSpPr>
                <a:spLocks noChangeArrowheads="1"/>
              </p:cNvSpPr>
              <p:nvPr/>
            </p:nvSpPr>
            <p:spPr bwMode="auto">
              <a:xfrm>
                <a:off x="8378287" y="5223423"/>
                <a:ext cx="113337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56" name="Freeform 902"/>
            <p:cNvSpPr>
              <a:spLocks noEditPoints="1"/>
            </p:cNvSpPr>
            <p:nvPr/>
          </p:nvSpPr>
          <p:spPr bwMode="auto">
            <a:xfrm>
              <a:off x="8153231" y="4059288"/>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757" name="Group 1756"/>
            <p:cNvGrpSpPr/>
            <p:nvPr/>
          </p:nvGrpSpPr>
          <p:grpSpPr>
            <a:xfrm>
              <a:off x="1029177" y="4059288"/>
              <a:ext cx="310868" cy="1463669"/>
              <a:chOff x="1029177" y="4059288"/>
              <a:chExt cx="310868" cy="1463669"/>
            </a:xfrm>
          </p:grpSpPr>
          <p:sp>
            <p:nvSpPr>
              <p:cNvPr id="1784" name="Oval 903"/>
              <p:cNvSpPr>
                <a:spLocks noChangeArrowheads="1"/>
              </p:cNvSpPr>
              <p:nvPr/>
            </p:nvSpPr>
            <p:spPr bwMode="auto">
              <a:xfrm>
                <a:off x="1192708"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5" name="Freeform 904"/>
              <p:cNvSpPr>
                <a:spLocks noEditPoints="1"/>
              </p:cNvSpPr>
              <p:nvPr/>
            </p:nvSpPr>
            <p:spPr bwMode="auto">
              <a:xfrm>
                <a:off x="1029177" y="4059288"/>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8" name="Group 1757"/>
            <p:cNvGrpSpPr/>
            <p:nvPr/>
          </p:nvGrpSpPr>
          <p:grpSpPr>
            <a:xfrm>
              <a:off x="2701712" y="5270378"/>
              <a:ext cx="414490" cy="241246"/>
              <a:chOff x="2701712" y="5270378"/>
              <a:chExt cx="414490" cy="241246"/>
            </a:xfrm>
          </p:grpSpPr>
          <p:sp>
            <p:nvSpPr>
              <p:cNvPr id="1782" name="Freeform 905"/>
              <p:cNvSpPr>
                <a:spLocks/>
              </p:cNvSpPr>
              <p:nvPr/>
            </p:nvSpPr>
            <p:spPr bwMode="auto">
              <a:xfrm>
                <a:off x="2701712" y="5270378"/>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3" name="Freeform 906"/>
              <p:cNvSpPr>
                <a:spLocks/>
              </p:cNvSpPr>
              <p:nvPr/>
            </p:nvSpPr>
            <p:spPr bwMode="auto">
              <a:xfrm>
                <a:off x="2842573" y="5370762"/>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9" name="Group 1758"/>
            <p:cNvGrpSpPr/>
            <p:nvPr/>
          </p:nvGrpSpPr>
          <p:grpSpPr>
            <a:xfrm>
              <a:off x="1336807" y="4726359"/>
              <a:ext cx="1316331" cy="791741"/>
              <a:chOff x="1336807" y="4726359"/>
              <a:chExt cx="1316331" cy="791741"/>
            </a:xfrm>
          </p:grpSpPr>
          <p:sp>
            <p:nvSpPr>
              <p:cNvPr id="176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3" name="Rectangle 895"/>
              <p:cNvSpPr>
                <a:spLocks noChangeArrowheads="1"/>
              </p:cNvSpPr>
              <p:nvPr/>
            </p:nvSpPr>
            <p:spPr bwMode="auto">
              <a:xfrm>
                <a:off x="1336807" y="5021035"/>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4" name="Rectangle 896"/>
              <p:cNvSpPr>
                <a:spLocks noChangeArrowheads="1"/>
              </p:cNvSpPr>
              <p:nvPr/>
            </p:nvSpPr>
            <p:spPr bwMode="auto">
              <a:xfrm>
                <a:off x="1336808"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5" name="Rectangle 897"/>
              <p:cNvSpPr>
                <a:spLocks noChangeArrowheads="1"/>
              </p:cNvSpPr>
              <p:nvPr/>
            </p:nvSpPr>
            <p:spPr bwMode="auto">
              <a:xfrm>
                <a:off x="1417762"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6" name="Rectangle 898"/>
              <p:cNvSpPr>
                <a:spLocks noChangeArrowheads="1"/>
              </p:cNvSpPr>
              <p:nvPr/>
            </p:nvSpPr>
            <p:spPr bwMode="auto">
              <a:xfrm>
                <a:off x="2345509"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7" name="Rectangle 899"/>
              <p:cNvSpPr>
                <a:spLocks noChangeArrowheads="1"/>
              </p:cNvSpPr>
              <p:nvPr/>
            </p:nvSpPr>
            <p:spPr bwMode="auto">
              <a:xfrm>
                <a:off x="2426464"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8" name="Rectangle 900"/>
              <p:cNvSpPr>
                <a:spLocks noChangeArrowheads="1"/>
              </p:cNvSpPr>
              <p:nvPr/>
            </p:nvSpPr>
            <p:spPr bwMode="auto">
              <a:xfrm>
                <a:off x="1336807" y="5223423"/>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9" name="Freeform 907"/>
              <p:cNvSpPr>
                <a:spLocks/>
              </p:cNvSpPr>
              <p:nvPr/>
            </p:nvSpPr>
            <p:spPr bwMode="auto">
              <a:xfrm>
                <a:off x="2502561" y="5433907"/>
                <a:ext cx="150577"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0" name="Freeform 908"/>
              <p:cNvSpPr>
                <a:spLocks/>
              </p:cNvSpPr>
              <p:nvPr/>
            </p:nvSpPr>
            <p:spPr bwMode="auto">
              <a:xfrm>
                <a:off x="2198170" y="4844553"/>
                <a:ext cx="84193"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1" name="Freeform 909"/>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2" name="Freeform 910"/>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3" name="Freeform 911"/>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4" name="Freeform 912"/>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5" name="Freeform 913"/>
              <p:cNvSpPr>
                <a:spLocks/>
              </p:cNvSpPr>
              <p:nvPr/>
            </p:nvSpPr>
            <p:spPr bwMode="auto">
              <a:xfrm>
                <a:off x="2327699"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6" name="Freeform 914"/>
              <p:cNvSpPr>
                <a:spLocks/>
              </p:cNvSpPr>
              <p:nvPr/>
            </p:nvSpPr>
            <p:spPr bwMode="auto">
              <a:xfrm>
                <a:off x="2342271"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7" name="Freeform 915"/>
              <p:cNvSpPr>
                <a:spLocks/>
              </p:cNvSpPr>
              <p:nvPr/>
            </p:nvSpPr>
            <p:spPr bwMode="auto">
              <a:xfrm>
                <a:off x="2261316"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8" name="Freeform 916"/>
              <p:cNvSpPr>
                <a:spLocks/>
              </p:cNvSpPr>
              <p:nvPr/>
            </p:nvSpPr>
            <p:spPr bwMode="auto">
              <a:xfrm>
                <a:off x="2261315" y="4765217"/>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9" name="Oval 917"/>
              <p:cNvSpPr>
                <a:spLocks noChangeArrowheads="1"/>
              </p:cNvSpPr>
              <p:nvPr/>
            </p:nvSpPr>
            <p:spPr bwMode="auto">
              <a:xfrm>
                <a:off x="2360080" y="4757123"/>
                <a:ext cx="6476"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0" name="Freeform 918"/>
              <p:cNvSpPr>
                <a:spLocks/>
              </p:cNvSpPr>
              <p:nvPr/>
            </p:nvSpPr>
            <p:spPr bwMode="auto">
              <a:xfrm>
                <a:off x="2327699" y="4849411"/>
                <a:ext cx="11334"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1" name="Freeform 919"/>
              <p:cNvSpPr>
                <a:spLocks/>
              </p:cNvSpPr>
              <p:nvPr/>
            </p:nvSpPr>
            <p:spPr bwMode="auto">
              <a:xfrm>
                <a:off x="2313127" y="4849410"/>
                <a:ext cx="11334"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61" name="Rectangle 924"/>
            <p:cNvSpPr>
              <a:spLocks noChangeArrowheads="1"/>
            </p:cNvSpPr>
            <p:nvPr/>
          </p:nvSpPr>
          <p:spPr bwMode="auto">
            <a:xfrm>
              <a:off x="0" y="5486451"/>
              <a:ext cx="12463272" cy="4533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0" name="Rectangle 923"/>
            <p:cNvSpPr>
              <a:spLocks noChangeArrowheads="1"/>
            </p:cNvSpPr>
            <p:nvPr/>
          </p:nvSpPr>
          <p:spPr bwMode="auto">
            <a:xfrm>
              <a:off x="-10893" y="5486451"/>
              <a:ext cx="12458260" cy="1508074"/>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3" name="Group 1792"/>
          <p:cNvGrpSpPr/>
          <p:nvPr userDrawn="1"/>
        </p:nvGrpSpPr>
        <p:grpSpPr>
          <a:xfrm>
            <a:off x="637151" y="4377561"/>
            <a:ext cx="11136668" cy="2405734"/>
            <a:chOff x="649926" y="4464844"/>
            <a:chExt cx="11359981" cy="2453974"/>
          </a:xfrm>
        </p:grpSpPr>
        <p:grpSp>
          <p:nvGrpSpPr>
            <p:cNvPr id="1794" name="Group 1793"/>
            <p:cNvGrpSpPr/>
            <p:nvPr/>
          </p:nvGrpSpPr>
          <p:grpSpPr>
            <a:xfrm>
              <a:off x="1602883" y="4600389"/>
              <a:ext cx="347083" cy="1018913"/>
              <a:chOff x="11253788" y="1879600"/>
              <a:chExt cx="641349" cy="1882775"/>
            </a:xfrm>
          </p:grpSpPr>
          <p:sp>
            <p:nvSpPr>
              <p:cNvPr id="2169"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0"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1"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2"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3"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4"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5"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6"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7"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8"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9"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0"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1"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2"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3"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4"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5"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6"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7"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8"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9"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0"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1"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2"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3"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4"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5"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6"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7"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8"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9"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0"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1"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2"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3"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4"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5"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6"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7"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8"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9"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0"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1"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2"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3"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5" name="Group 1794"/>
            <p:cNvGrpSpPr/>
            <p:nvPr/>
          </p:nvGrpSpPr>
          <p:grpSpPr>
            <a:xfrm>
              <a:off x="2431321" y="4672579"/>
              <a:ext cx="654002" cy="2045074"/>
              <a:chOff x="5700713" y="1539875"/>
              <a:chExt cx="787400" cy="2462213"/>
            </a:xfrm>
          </p:grpSpPr>
          <p:sp>
            <p:nvSpPr>
              <p:cNvPr id="2129"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0"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1"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2"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3"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4"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5"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6"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7"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8"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9"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0"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1"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2"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3"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4"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5"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6"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7"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8"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9"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0"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1"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2"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3"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4"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5"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6"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7"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8"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9"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0"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1"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2"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3"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4"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5"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6"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7"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8"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6" name="Group 1795"/>
            <p:cNvGrpSpPr/>
            <p:nvPr/>
          </p:nvGrpSpPr>
          <p:grpSpPr>
            <a:xfrm>
              <a:off x="649926" y="4482229"/>
              <a:ext cx="813833" cy="2271477"/>
              <a:chOff x="692150" y="1233488"/>
              <a:chExt cx="569913" cy="1590675"/>
            </a:xfrm>
          </p:grpSpPr>
          <p:sp>
            <p:nvSpPr>
              <p:cNvPr id="20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7" name="Group 1796"/>
            <p:cNvGrpSpPr/>
            <p:nvPr/>
          </p:nvGrpSpPr>
          <p:grpSpPr>
            <a:xfrm flipH="1">
              <a:off x="9108010" y="4511974"/>
              <a:ext cx="612305" cy="1055200"/>
              <a:chOff x="3834238" y="7433895"/>
              <a:chExt cx="714537" cy="1231379"/>
            </a:xfrm>
          </p:grpSpPr>
          <p:sp>
            <p:nvSpPr>
              <p:cNvPr id="2046"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7"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8"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9"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0"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1"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2"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3"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4"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5"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6"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7"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8"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9"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0"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1"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2"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3"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4"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5"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8" name="Group 1797"/>
            <p:cNvGrpSpPr/>
            <p:nvPr/>
          </p:nvGrpSpPr>
          <p:grpSpPr>
            <a:xfrm>
              <a:off x="8543632" y="4623203"/>
              <a:ext cx="1785871" cy="1819871"/>
              <a:chOff x="6427788" y="4373563"/>
              <a:chExt cx="1751013" cy="1784349"/>
            </a:xfrm>
          </p:grpSpPr>
          <p:sp>
            <p:nvSpPr>
              <p:cNvPr id="1999"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0"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1"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2"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3"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4"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5"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6"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7"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8"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9"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0"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1"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2"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3"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4"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5"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6"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7"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8"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9"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0"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1"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2"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3"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4"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5"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6"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7"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8"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9"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0"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1"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2"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3"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4"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5"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6"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7"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8"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9"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0"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1"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2"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3"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4"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5"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9" name="Group 1798"/>
            <p:cNvGrpSpPr/>
            <p:nvPr/>
          </p:nvGrpSpPr>
          <p:grpSpPr>
            <a:xfrm>
              <a:off x="10418137" y="4605030"/>
              <a:ext cx="391598" cy="1892501"/>
              <a:chOff x="10313988" y="4237038"/>
              <a:chExt cx="474662" cy="2293937"/>
            </a:xfrm>
          </p:grpSpPr>
          <p:sp>
            <p:nvSpPr>
              <p:cNvPr id="1982" name="Oval 1981"/>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3" name="Freeform 1982"/>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4" name="Freeform 1983"/>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5" name="Oval 1984"/>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6" name="Freeform 1985"/>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7" name="Rectangle 1986"/>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8" name="Freeform 1987"/>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9" name="Freeform 1988"/>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0" name="Freeform 1989"/>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1" name="Freeform 1990"/>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2" name="Freeform 1991"/>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3" name="Oval 1992"/>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4" name="Freeform 1993"/>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5" name="Freeform 1994"/>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996" name="Group 1995"/>
              <p:cNvGrpSpPr/>
              <p:nvPr/>
            </p:nvGrpSpPr>
            <p:grpSpPr>
              <a:xfrm rot="16200000">
                <a:off x="10403714" y="5256502"/>
                <a:ext cx="409575" cy="188912"/>
                <a:chOff x="10104438" y="5100638"/>
                <a:chExt cx="409575" cy="188912"/>
              </a:xfrm>
            </p:grpSpPr>
            <p:sp>
              <p:nvSpPr>
                <p:cNvPr id="1997" name="Freeform 199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8" name="Freeform 1997"/>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grpSp>
          <p:nvGrpSpPr>
            <p:cNvPr id="1800" name="Group 1799"/>
            <p:cNvGrpSpPr/>
            <p:nvPr/>
          </p:nvGrpSpPr>
          <p:grpSpPr>
            <a:xfrm>
              <a:off x="11538629" y="4595730"/>
              <a:ext cx="471278" cy="1547400"/>
              <a:chOff x="4754563" y="4254500"/>
              <a:chExt cx="688975" cy="2262188"/>
            </a:xfrm>
          </p:grpSpPr>
          <p:sp>
            <p:nvSpPr>
              <p:cNvPr id="1940"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1"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2"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3"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4"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5"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6"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7"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8"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9"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0"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1"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2"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3"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4"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5"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6"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7"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8"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9"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0"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1"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2"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3"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4"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5"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6"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7"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8"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9"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0"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1"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2"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3"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4"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5"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6"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7"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8"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9"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0"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1"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1" name="Group 1800"/>
            <p:cNvGrpSpPr/>
            <p:nvPr/>
          </p:nvGrpSpPr>
          <p:grpSpPr>
            <a:xfrm>
              <a:off x="7162540" y="4582776"/>
              <a:ext cx="681872" cy="1300488"/>
              <a:chOff x="6550025" y="1262063"/>
              <a:chExt cx="1317625" cy="2513013"/>
            </a:xfrm>
          </p:grpSpPr>
          <p:sp>
            <p:nvSpPr>
              <p:cNvPr id="1913"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4"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5"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6"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7"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8"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9"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0"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1"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2"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3"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4"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5"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6"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7"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8"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9"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0"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1"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2"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3"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4"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5"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6"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7"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8"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9"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2" name="Group 1801"/>
            <p:cNvGrpSpPr/>
            <p:nvPr/>
          </p:nvGrpSpPr>
          <p:grpSpPr>
            <a:xfrm>
              <a:off x="3724008" y="4679085"/>
              <a:ext cx="565210" cy="1537762"/>
              <a:chOff x="2200275" y="3536950"/>
              <a:chExt cx="920750" cy="2505076"/>
            </a:xfrm>
          </p:grpSpPr>
          <p:sp>
            <p:nvSpPr>
              <p:cNvPr id="187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0"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1"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2"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3"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4"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5"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6"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7"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8"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9"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0"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1"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2"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3"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4"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5"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6"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7"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8"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9"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0"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1"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2"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3"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4"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5"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6"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7"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8"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9"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0"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1"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2"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3" name="Group 1802"/>
            <p:cNvGrpSpPr/>
            <p:nvPr/>
          </p:nvGrpSpPr>
          <p:grpSpPr>
            <a:xfrm>
              <a:off x="4089400" y="4464844"/>
              <a:ext cx="1157581" cy="2164407"/>
              <a:chOff x="1917763" y="3294063"/>
              <a:chExt cx="921204" cy="1722437"/>
            </a:xfrm>
          </p:grpSpPr>
          <p:sp>
            <p:nvSpPr>
              <p:cNvPr id="1849"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0"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1"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2"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3"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4"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5"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6"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7"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8"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9"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0"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1"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2"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3"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4"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5"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6"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7"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8"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9"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0"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1"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2"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3"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4"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5"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6"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7"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4" name="Group 1803"/>
            <p:cNvGrpSpPr/>
            <p:nvPr/>
          </p:nvGrpSpPr>
          <p:grpSpPr>
            <a:xfrm>
              <a:off x="5443592" y="4562529"/>
              <a:ext cx="2001023" cy="2356289"/>
              <a:chOff x="6597651" y="4965700"/>
              <a:chExt cx="2092324" cy="2463801"/>
            </a:xfrm>
          </p:grpSpPr>
          <p:sp>
            <p:nvSpPr>
              <p:cNvPr id="1805"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6"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7"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8"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9"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0"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1"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2"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3"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4"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5"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6"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7"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8"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9"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0"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1"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2"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3"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4"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5"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6"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7"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8"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9"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0"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1"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2"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3"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4"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5"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6"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7"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8"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9"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0"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1"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2"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3"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4"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5"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6"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7"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8"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3465412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Agenda">
    <p:bg>
      <p:bgPr>
        <a:solidFill>
          <a:srgbClr val="4F508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3504" y="1828800"/>
            <a:ext cx="10542587" cy="4692890"/>
          </a:xfrm>
          <a:prstGeom prst="rect">
            <a:avLst/>
          </a:prstGeom>
        </p:spPr>
        <p:txBody>
          <a:bodyPr/>
          <a:lstStyle>
            <a:lvl1pPr marL="457200" indent="-457200">
              <a:lnSpc>
                <a:spcPct val="100000"/>
              </a:lnSpc>
              <a:spcBef>
                <a:spcPts val="0"/>
              </a:spcBef>
              <a:spcAft>
                <a:spcPts val="1800"/>
              </a:spcAft>
              <a:buFont typeface="Arial" charset="0"/>
              <a:buChar char="•"/>
              <a:defRPr/>
            </a:lvl1pPr>
          </a:lstStyle>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What is Microsoft Teams?</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Real World User Experience</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App Extensibility</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Microsoft Teams Demo</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Global Reach</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Next Steps</a:t>
            </a:r>
          </a:p>
        </p:txBody>
      </p:sp>
      <p:sp>
        <p:nvSpPr>
          <p:cNvPr id="5" name="Title 6"/>
          <p:cNvSpPr>
            <a:spLocks noGrp="1"/>
          </p:cNvSpPr>
          <p:nvPr>
            <p:ph type="title" hasCustomPrompt="1"/>
          </p:nvPr>
        </p:nvSpPr>
        <p:spPr>
          <a:xfrm>
            <a:off x="603353" y="685800"/>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1272300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lide w/ Title">
    <p:bg>
      <p:bgPr>
        <a:solidFill>
          <a:srgbClr val="4F5080"/>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3353" y="479022"/>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3198108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4F508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Divider</a:t>
            </a:r>
          </a:p>
        </p:txBody>
      </p:sp>
    </p:spTree>
    <p:extLst>
      <p:ext uri="{BB962C8B-B14F-4D97-AF65-F5344CB8AC3E}">
        <p14:creationId xmlns:p14="http://schemas.microsoft.com/office/powerpoint/2010/main" val="2458153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lide a/ Title 2">
    <p:bg>
      <p:bgPr>
        <a:solidFill>
          <a:srgbClr val="4F5080"/>
        </a:solidFill>
        <a:effectLst/>
      </p:bgPr>
    </p:bg>
    <p:spTree>
      <p:nvGrpSpPr>
        <p:cNvPr id="1" name=""/>
        <p:cNvGrpSpPr/>
        <p:nvPr/>
      </p:nvGrpSpPr>
      <p:grpSpPr>
        <a:xfrm>
          <a:off x="0" y="0"/>
          <a:ext cx="0" cy="0"/>
          <a:chOff x="0" y="0"/>
          <a:chExt cx="0" cy="0"/>
        </a:xfrm>
      </p:grpSpPr>
      <p:sp>
        <p:nvSpPr>
          <p:cNvPr id="16" name="Title 6"/>
          <p:cNvSpPr>
            <a:spLocks noGrp="1"/>
          </p:cNvSpPr>
          <p:nvPr>
            <p:ph type="title" hasCustomPrompt="1"/>
          </p:nvPr>
        </p:nvSpPr>
        <p:spPr>
          <a:xfrm>
            <a:off x="908153" y="288235"/>
            <a:ext cx="10969053" cy="411480"/>
          </a:xfrm>
          <a:prstGeom prst="rect">
            <a:avLst/>
          </a:prstGeom>
        </p:spPr>
        <p:txBody>
          <a:bodyPr/>
          <a:lstStyle>
            <a:lvl1pPr algn="r">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2407207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age">
    <p:bg>
      <p:bgPr>
        <a:solidFill>
          <a:srgbClr val="5558AC"/>
        </a:solidFill>
        <a:effectLst/>
      </p:bgPr>
    </p:bg>
    <p:spTree>
      <p:nvGrpSpPr>
        <p:cNvPr id="1" name=""/>
        <p:cNvGrpSpPr/>
        <p:nvPr/>
      </p:nvGrpSpPr>
      <p:grpSpPr>
        <a:xfrm>
          <a:off x="0" y="0"/>
          <a:ext cx="0" cy="0"/>
          <a:chOff x="0" y="0"/>
          <a:chExt cx="0" cy="0"/>
        </a:xfrm>
      </p:grpSpPr>
      <p:grpSp>
        <p:nvGrpSpPr>
          <p:cNvPr id="1479" name="Group 1478"/>
          <p:cNvGrpSpPr/>
          <p:nvPr userDrawn="1"/>
        </p:nvGrpSpPr>
        <p:grpSpPr>
          <a:xfrm>
            <a:off x="225124" y="1816573"/>
            <a:ext cx="11564548" cy="3302756"/>
            <a:chOff x="229637" y="1896378"/>
            <a:chExt cx="11796441" cy="3368983"/>
          </a:xfrm>
        </p:grpSpPr>
        <p:grpSp>
          <p:nvGrpSpPr>
            <p:cNvPr id="1480" name="Group 1479"/>
            <p:cNvGrpSpPr/>
            <p:nvPr/>
          </p:nvGrpSpPr>
          <p:grpSpPr>
            <a:xfrm>
              <a:off x="1761119" y="3193493"/>
              <a:ext cx="496525" cy="1903712"/>
              <a:chOff x="2603243" y="-2324821"/>
              <a:chExt cx="486833" cy="1866554"/>
            </a:xfrm>
          </p:grpSpPr>
          <p:sp>
            <p:nvSpPr>
              <p:cNvPr id="1744"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5"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6"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7"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8"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9"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481" name="Picture 1480"/>
            <p:cNvPicPr>
              <a:picLocks noChangeAspect="1"/>
            </p:cNvPicPr>
            <p:nvPr/>
          </p:nvPicPr>
          <p:blipFill>
            <a:blip r:embed="rId2"/>
            <a:stretch>
              <a:fillRect/>
            </a:stretch>
          </p:blipFill>
          <p:spPr>
            <a:xfrm>
              <a:off x="1036103" y="3450994"/>
              <a:ext cx="928118" cy="1659362"/>
            </a:xfrm>
            <a:prstGeom prst="rect">
              <a:avLst/>
            </a:prstGeom>
          </p:spPr>
        </p:pic>
        <p:pic>
          <p:nvPicPr>
            <p:cNvPr id="1482" name="Picture 1481"/>
            <p:cNvPicPr>
              <a:picLocks noChangeAspect="1"/>
            </p:cNvPicPr>
            <p:nvPr/>
          </p:nvPicPr>
          <p:blipFill>
            <a:blip r:embed="rId3"/>
            <a:stretch>
              <a:fillRect/>
            </a:stretch>
          </p:blipFill>
          <p:spPr>
            <a:xfrm>
              <a:off x="9338379" y="3023019"/>
              <a:ext cx="585172" cy="2076786"/>
            </a:xfrm>
            <a:prstGeom prst="rect">
              <a:avLst/>
            </a:prstGeom>
          </p:spPr>
        </p:pic>
        <p:pic>
          <p:nvPicPr>
            <p:cNvPr id="1483" name="Picture 1482"/>
            <p:cNvPicPr>
              <a:picLocks noChangeAspect="1"/>
            </p:cNvPicPr>
            <p:nvPr/>
          </p:nvPicPr>
          <p:blipFill>
            <a:blip r:embed="rId4"/>
            <a:stretch>
              <a:fillRect/>
            </a:stretch>
          </p:blipFill>
          <p:spPr>
            <a:xfrm>
              <a:off x="10037193" y="3826196"/>
              <a:ext cx="424536" cy="1273609"/>
            </a:xfrm>
            <a:prstGeom prst="rect">
              <a:avLst/>
            </a:prstGeom>
          </p:spPr>
        </p:pic>
        <p:sp>
          <p:nvSpPr>
            <p:cNvPr id="1484" name="Freeform 30"/>
            <p:cNvSpPr>
              <a:spLocks/>
            </p:cNvSpPr>
            <p:nvPr/>
          </p:nvSpPr>
          <p:spPr bwMode="auto">
            <a:xfrm>
              <a:off x="6391790" y="3017954"/>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5" name="Rectangle 31"/>
            <p:cNvSpPr>
              <a:spLocks noChangeArrowheads="1"/>
            </p:cNvSpPr>
            <p:nvPr/>
          </p:nvSpPr>
          <p:spPr bwMode="auto">
            <a:xfrm>
              <a:off x="4538610" y="3452963"/>
              <a:ext cx="809599" cy="1615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6"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7"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8"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9" name="Rectangle 35"/>
            <p:cNvSpPr>
              <a:spLocks noChangeArrowheads="1"/>
            </p:cNvSpPr>
            <p:nvPr/>
          </p:nvSpPr>
          <p:spPr bwMode="auto">
            <a:xfrm>
              <a:off x="4647363"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0"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1"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2"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3" name="Rectangle 39"/>
            <p:cNvSpPr>
              <a:spLocks noChangeArrowheads="1"/>
            </p:cNvSpPr>
            <p:nvPr/>
          </p:nvSpPr>
          <p:spPr bwMode="auto">
            <a:xfrm>
              <a:off x="4647363"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4" name="Rectangle 40"/>
            <p:cNvSpPr>
              <a:spLocks noChangeArrowheads="1"/>
            </p:cNvSpPr>
            <p:nvPr/>
          </p:nvSpPr>
          <p:spPr bwMode="auto">
            <a:xfrm>
              <a:off x="5174646" y="392092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5" name="Rectangle 41"/>
            <p:cNvSpPr>
              <a:spLocks noChangeArrowheads="1"/>
            </p:cNvSpPr>
            <p:nvPr/>
          </p:nvSpPr>
          <p:spPr bwMode="auto">
            <a:xfrm>
              <a:off x="4997786"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6" name="Rectangle 42"/>
            <p:cNvSpPr>
              <a:spLocks noChangeArrowheads="1"/>
            </p:cNvSpPr>
            <p:nvPr/>
          </p:nvSpPr>
          <p:spPr bwMode="auto">
            <a:xfrm>
              <a:off x="4822025" y="392092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7" name="Rectangle 43"/>
            <p:cNvSpPr>
              <a:spLocks noChangeArrowheads="1"/>
            </p:cNvSpPr>
            <p:nvPr/>
          </p:nvSpPr>
          <p:spPr bwMode="auto">
            <a:xfrm>
              <a:off x="4647363"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8" name="Rectangle 44"/>
            <p:cNvSpPr>
              <a:spLocks noChangeArrowheads="1"/>
            </p:cNvSpPr>
            <p:nvPr/>
          </p:nvSpPr>
          <p:spPr bwMode="auto">
            <a:xfrm>
              <a:off x="5174646" y="409778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9" name="Rectangle 45"/>
            <p:cNvSpPr>
              <a:spLocks noChangeArrowheads="1"/>
            </p:cNvSpPr>
            <p:nvPr/>
          </p:nvSpPr>
          <p:spPr bwMode="auto">
            <a:xfrm>
              <a:off x="4997786"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0" name="Rectangle 46"/>
            <p:cNvSpPr>
              <a:spLocks noChangeArrowheads="1"/>
            </p:cNvSpPr>
            <p:nvPr/>
          </p:nvSpPr>
          <p:spPr bwMode="auto">
            <a:xfrm>
              <a:off x="4822025" y="409778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1" name="Rectangle 47"/>
            <p:cNvSpPr>
              <a:spLocks noChangeArrowheads="1"/>
            </p:cNvSpPr>
            <p:nvPr/>
          </p:nvSpPr>
          <p:spPr bwMode="auto">
            <a:xfrm>
              <a:off x="4647363"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2" name="Rectangle 48"/>
            <p:cNvSpPr>
              <a:spLocks noChangeArrowheads="1"/>
            </p:cNvSpPr>
            <p:nvPr/>
          </p:nvSpPr>
          <p:spPr bwMode="auto">
            <a:xfrm>
              <a:off x="5174646" y="4274646"/>
              <a:ext cx="64812"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3" name="Rectangle 49"/>
            <p:cNvSpPr>
              <a:spLocks noChangeArrowheads="1"/>
            </p:cNvSpPr>
            <p:nvPr/>
          </p:nvSpPr>
          <p:spPr bwMode="auto">
            <a:xfrm>
              <a:off x="4997786"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4" name="Rectangle 50"/>
            <p:cNvSpPr>
              <a:spLocks noChangeArrowheads="1"/>
            </p:cNvSpPr>
            <p:nvPr/>
          </p:nvSpPr>
          <p:spPr bwMode="auto">
            <a:xfrm>
              <a:off x="4822025" y="4274646"/>
              <a:ext cx="67009"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5" name="Rectangle 51"/>
            <p:cNvSpPr>
              <a:spLocks noChangeArrowheads="1"/>
            </p:cNvSpPr>
            <p:nvPr/>
          </p:nvSpPr>
          <p:spPr bwMode="auto">
            <a:xfrm>
              <a:off x="4647363"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6"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7"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8"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9" name="Rectangle 55"/>
            <p:cNvSpPr>
              <a:spLocks noChangeArrowheads="1"/>
            </p:cNvSpPr>
            <p:nvPr/>
          </p:nvSpPr>
          <p:spPr bwMode="auto">
            <a:xfrm>
              <a:off x="4647363"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0"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1"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2"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3" name="Rectangle 59"/>
            <p:cNvSpPr>
              <a:spLocks noChangeArrowheads="1"/>
            </p:cNvSpPr>
            <p:nvPr/>
          </p:nvSpPr>
          <p:spPr bwMode="auto">
            <a:xfrm>
              <a:off x="4647363"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4" name="Rectangle 60"/>
            <p:cNvSpPr>
              <a:spLocks noChangeArrowheads="1"/>
            </p:cNvSpPr>
            <p:nvPr/>
          </p:nvSpPr>
          <p:spPr bwMode="auto">
            <a:xfrm>
              <a:off x="5174646" y="4803027"/>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5" name="Rectangle 61"/>
            <p:cNvSpPr>
              <a:spLocks noChangeArrowheads="1"/>
            </p:cNvSpPr>
            <p:nvPr/>
          </p:nvSpPr>
          <p:spPr bwMode="auto">
            <a:xfrm>
              <a:off x="4997786"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6" name="Rectangle 62"/>
            <p:cNvSpPr>
              <a:spLocks noChangeArrowheads="1"/>
            </p:cNvSpPr>
            <p:nvPr/>
          </p:nvSpPr>
          <p:spPr bwMode="auto">
            <a:xfrm>
              <a:off x="4822025" y="4803027"/>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7" name="Rectangle 63"/>
            <p:cNvSpPr>
              <a:spLocks noChangeArrowheads="1"/>
            </p:cNvSpPr>
            <p:nvPr/>
          </p:nvSpPr>
          <p:spPr bwMode="auto">
            <a:xfrm>
              <a:off x="4647363"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8" name="Rectangle 65"/>
            <p:cNvSpPr>
              <a:spLocks noChangeArrowheads="1"/>
            </p:cNvSpPr>
            <p:nvPr/>
          </p:nvSpPr>
          <p:spPr bwMode="auto">
            <a:xfrm>
              <a:off x="4204664" y="3804485"/>
              <a:ext cx="470161" cy="126438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9" name="Rectangle 66"/>
            <p:cNvSpPr>
              <a:spLocks noChangeArrowheads="1"/>
            </p:cNvSpPr>
            <p:nvPr/>
          </p:nvSpPr>
          <p:spPr bwMode="auto">
            <a:xfrm>
              <a:off x="3075400"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0" name="Freeform 67"/>
            <p:cNvSpPr>
              <a:spLocks/>
            </p:cNvSpPr>
            <p:nvPr/>
          </p:nvSpPr>
          <p:spPr bwMode="auto">
            <a:xfrm>
              <a:off x="3531280" y="2651053"/>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1" name="Freeform 68"/>
            <p:cNvSpPr>
              <a:spLocks/>
            </p:cNvSpPr>
            <p:nvPr/>
          </p:nvSpPr>
          <p:spPr bwMode="auto">
            <a:xfrm>
              <a:off x="3075400" y="3817667"/>
              <a:ext cx="455880"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2" name="Rectangle 69"/>
            <p:cNvSpPr>
              <a:spLocks noChangeArrowheads="1"/>
            </p:cNvSpPr>
            <p:nvPr/>
          </p:nvSpPr>
          <p:spPr bwMode="auto">
            <a:xfrm>
              <a:off x="3615865"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3" name="Rectangle 70"/>
            <p:cNvSpPr>
              <a:spLocks noChangeArrowheads="1"/>
            </p:cNvSpPr>
            <p:nvPr/>
          </p:nvSpPr>
          <p:spPr bwMode="auto">
            <a:xfrm>
              <a:off x="3761967" y="278397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4" name="Rectangle 71"/>
            <p:cNvSpPr>
              <a:spLocks noChangeArrowheads="1"/>
            </p:cNvSpPr>
            <p:nvPr/>
          </p:nvSpPr>
          <p:spPr bwMode="auto">
            <a:xfrm>
              <a:off x="3905870" y="278397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5" name="Rectangle 72"/>
            <p:cNvSpPr>
              <a:spLocks noChangeArrowheads="1"/>
            </p:cNvSpPr>
            <p:nvPr/>
          </p:nvSpPr>
          <p:spPr bwMode="auto">
            <a:xfrm>
              <a:off x="4053071"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6" name="Rectangle 73"/>
            <p:cNvSpPr>
              <a:spLocks noChangeArrowheads="1"/>
            </p:cNvSpPr>
            <p:nvPr/>
          </p:nvSpPr>
          <p:spPr bwMode="auto">
            <a:xfrm>
              <a:off x="3615865"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7" name="Rectangle 74"/>
            <p:cNvSpPr>
              <a:spLocks noChangeArrowheads="1"/>
            </p:cNvSpPr>
            <p:nvPr/>
          </p:nvSpPr>
          <p:spPr bwMode="auto">
            <a:xfrm>
              <a:off x="3761967" y="297511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8" name="Rectangle 75"/>
            <p:cNvSpPr>
              <a:spLocks noChangeArrowheads="1"/>
            </p:cNvSpPr>
            <p:nvPr/>
          </p:nvSpPr>
          <p:spPr bwMode="auto">
            <a:xfrm>
              <a:off x="3905870" y="297511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9" name="Rectangle 76"/>
            <p:cNvSpPr>
              <a:spLocks noChangeArrowheads="1"/>
            </p:cNvSpPr>
            <p:nvPr/>
          </p:nvSpPr>
          <p:spPr bwMode="auto">
            <a:xfrm>
              <a:off x="4053071"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0" name="Rectangle 77"/>
            <p:cNvSpPr>
              <a:spLocks noChangeArrowheads="1"/>
            </p:cNvSpPr>
            <p:nvPr/>
          </p:nvSpPr>
          <p:spPr bwMode="auto">
            <a:xfrm>
              <a:off x="3615865"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1" name="Rectangle 78"/>
            <p:cNvSpPr>
              <a:spLocks noChangeArrowheads="1"/>
            </p:cNvSpPr>
            <p:nvPr/>
          </p:nvSpPr>
          <p:spPr bwMode="auto">
            <a:xfrm>
              <a:off x="3761967" y="31651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2" name="Rectangle 79"/>
            <p:cNvSpPr>
              <a:spLocks noChangeArrowheads="1"/>
            </p:cNvSpPr>
            <p:nvPr/>
          </p:nvSpPr>
          <p:spPr bwMode="auto">
            <a:xfrm>
              <a:off x="3905870" y="31651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3" name="Rectangle 80"/>
            <p:cNvSpPr>
              <a:spLocks noChangeArrowheads="1"/>
            </p:cNvSpPr>
            <p:nvPr/>
          </p:nvSpPr>
          <p:spPr bwMode="auto">
            <a:xfrm>
              <a:off x="4053071"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4" name="Rectangle 81"/>
            <p:cNvSpPr>
              <a:spLocks noChangeArrowheads="1"/>
            </p:cNvSpPr>
            <p:nvPr/>
          </p:nvSpPr>
          <p:spPr bwMode="auto">
            <a:xfrm>
              <a:off x="3615865"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5" name="Rectangle 82"/>
            <p:cNvSpPr>
              <a:spLocks noChangeArrowheads="1"/>
            </p:cNvSpPr>
            <p:nvPr/>
          </p:nvSpPr>
          <p:spPr bwMode="auto">
            <a:xfrm>
              <a:off x="3761967" y="335519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6" name="Rectangle 83"/>
            <p:cNvSpPr>
              <a:spLocks noChangeArrowheads="1"/>
            </p:cNvSpPr>
            <p:nvPr/>
          </p:nvSpPr>
          <p:spPr bwMode="auto">
            <a:xfrm>
              <a:off x="3905870" y="335519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7" name="Rectangle 84"/>
            <p:cNvSpPr>
              <a:spLocks noChangeArrowheads="1"/>
            </p:cNvSpPr>
            <p:nvPr/>
          </p:nvSpPr>
          <p:spPr bwMode="auto">
            <a:xfrm>
              <a:off x="4053071"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8" name="Rectangle 85"/>
            <p:cNvSpPr>
              <a:spLocks noChangeArrowheads="1"/>
            </p:cNvSpPr>
            <p:nvPr/>
          </p:nvSpPr>
          <p:spPr bwMode="auto">
            <a:xfrm>
              <a:off x="3615865"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9" name="Rectangle 86"/>
            <p:cNvSpPr>
              <a:spLocks noChangeArrowheads="1"/>
            </p:cNvSpPr>
            <p:nvPr/>
          </p:nvSpPr>
          <p:spPr bwMode="auto">
            <a:xfrm>
              <a:off x="3761967" y="354633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0" name="Rectangle 87"/>
            <p:cNvSpPr>
              <a:spLocks noChangeArrowheads="1"/>
            </p:cNvSpPr>
            <p:nvPr/>
          </p:nvSpPr>
          <p:spPr bwMode="auto">
            <a:xfrm>
              <a:off x="3905870" y="354633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1" name="Rectangle 88"/>
            <p:cNvSpPr>
              <a:spLocks noChangeArrowheads="1"/>
            </p:cNvSpPr>
            <p:nvPr/>
          </p:nvSpPr>
          <p:spPr bwMode="auto">
            <a:xfrm>
              <a:off x="4053071"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2" name="Rectangle 89"/>
            <p:cNvSpPr>
              <a:spLocks noChangeArrowheads="1"/>
            </p:cNvSpPr>
            <p:nvPr/>
          </p:nvSpPr>
          <p:spPr bwMode="auto">
            <a:xfrm>
              <a:off x="3615865"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3" name="Rectangle 90"/>
            <p:cNvSpPr>
              <a:spLocks noChangeArrowheads="1"/>
            </p:cNvSpPr>
            <p:nvPr/>
          </p:nvSpPr>
          <p:spPr bwMode="auto">
            <a:xfrm>
              <a:off x="3761967" y="373418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4" name="Rectangle 91"/>
            <p:cNvSpPr>
              <a:spLocks noChangeArrowheads="1"/>
            </p:cNvSpPr>
            <p:nvPr/>
          </p:nvSpPr>
          <p:spPr bwMode="auto">
            <a:xfrm>
              <a:off x="3905870" y="3734180"/>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5" name="Rectangle 92"/>
            <p:cNvSpPr>
              <a:spLocks noChangeArrowheads="1"/>
            </p:cNvSpPr>
            <p:nvPr/>
          </p:nvSpPr>
          <p:spPr bwMode="auto">
            <a:xfrm>
              <a:off x="4053071"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6" name="Rectangle 93"/>
            <p:cNvSpPr>
              <a:spLocks noChangeArrowheads="1"/>
            </p:cNvSpPr>
            <p:nvPr/>
          </p:nvSpPr>
          <p:spPr bwMode="auto">
            <a:xfrm>
              <a:off x="3615865"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7" name="Rectangle 94"/>
            <p:cNvSpPr>
              <a:spLocks noChangeArrowheads="1"/>
            </p:cNvSpPr>
            <p:nvPr/>
          </p:nvSpPr>
          <p:spPr bwMode="auto">
            <a:xfrm>
              <a:off x="3761967" y="392422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8" name="Rectangle 95"/>
            <p:cNvSpPr>
              <a:spLocks noChangeArrowheads="1"/>
            </p:cNvSpPr>
            <p:nvPr/>
          </p:nvSpPr>
          <p:spPr bwMode="auto">
            <a:xfrm>
              <a:off x="3905870"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9" name="Rectangle 96"/>
            <p:cNvSpPr>
              <a:spLocks noChangeArrowheads="1"/>
            </p:cNvSpPr>
            <p:nvPr/>
          </p:nvSpPr>
          <p:spPr bwMode="auto">
            <a:xfrm>
              <a:off x="4053071"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0" name="Rectangle 97"/>
            <p:cNvSpPr>
              <a:spLocks noChangeArrowheads="1"/>
            </p:cNvSpPr>
            <p:nvPr/>
          </p:nvSpPr>
          <p:spPr bwMode="auto">
            <a:xfrm>
              <a:off x="3615865"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1" name="Rectangle 98"/>
            <p:cNvSpPr>
              <a:spLocks noChangeArrowheads="1"/>
            </p:cNvSpPr>
            <p:nvPr/>
          </p:nvSpPr>
          <p:spPr bwMode="auto">
            <a:xfrm>
              <a:off x="3761967" y="4294419"/>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2" name="Rectangle 99"/>
            <p:cNvSpPr>
              <a:spLocks noChangeArrowheads="1"/>
            </p:cNvSpPr>
            <p:nvPr/>
          </p:nvSpPr>
          <p:spPr bwMode="auto">
            <a:xfrm>
              <a:off x="3905870" y="4294419"/>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3" name="Rectangle 100"/>
            <p:cNvSpPr>
              <a:spLocks noChangeArrowheads="1"/>
            </p:cNvSpPr>
            <p:nvPr/>
          </p:nvSpPr>
          <p:spPr bwMode="auto">
            <a:xfrm>
              <a:off x="4053071"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4" name="Rectangle 101"/>
            <p:cNvSpPr>
              <a:spLocks noChangeArrowheads="1"/>
            </p:cNvSpPr>
            <p:nvPr/>
          </p:nvSpPr>
          <p:spPr bwMode="auto">
            <a:xfrm>
              <a:off x="3615865"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5" name="Rectangle 102"/>
            <p:cNvSpPr>
              <a:spLocks noChangeArrowheads="1"/>
            </p:cNvSpPr>
            <p:nvPr/>
          </p:nvSpPr>
          <p:spPr bwMode="auto">
            <a:xfrm>
              <a:off x="3761967" y="41010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6" name="Rectangle 103"/>
            <p:cNvSpPr>
              <a:spLocks noChangeArrowheads="1"/>
            </p:cNvSpPr>
            <p:nvPr/>
          </p:nvSpPr>
          <p:spPr bwMode="auto">
            <a:xfrm>
              <a:off x="3905870" y="410108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7" name="Rectangle 104"/>
            <p:cNvSpPr>
              <a:spLocks noChangeArrowheads="1"/>
            </p:cNvSpPr>
            <p:nvPr/>
          </p:nvSpPr>
          <p:spPr bwMode="auto">
            <a:xfrm>
              <a:off x="4053071"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8" name="Rectangle 105"/>
            <p:cNvSpPr>
              <a:spLocks noChangeArrowheads="1"/>
            </p:cNvSpPr>
            <p:nvPr/>
          </p:nvSpPr>
          <p:spPr bwMode="auto">
            <a:xfrm>
              <a:off x="3615865"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9" name="Rectangle 106"/>
            <p:cNvSpPr>
              <a:spLocks noChangeArrowheads="1"/>
            </p:cNvSpPr>
            <p:nvPr/>
          </p:nvSpPr>
          <p:spPr bwMode="auto">
            <a:xfrm>
              <a:off x="3761967" y="44899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0" name="Rectangle 107"/>
            <p:cNvSpPr>
              <a:spLocks noChangeArrowheads="1"/>
            </p:cNvSpPr>
            <p:nvPr/>
          </p:nvSpPr>
          <p:spPr bwMode="auto">
            <a:xfrm>
              <a:off x="3905870" y="44899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1" name="Rectangle 108"/>
            <p:cNvSpPr>
              <a:spLocks noChangeArrowheads="1"/>
            </p:cNvSpPr>
            <p:nvPr/>
          </p:nvSpPr>
          <p:spPr bwMode="auto">
            <a:xfrm>
              <a:off x="4053071"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2" name="Rectangle 109"/>
            <p:cNvSpPr>
              <a:spLocks noChangeArrowheads="1"/>
            </p:cNvSpPr>
            <p:nvPr/>
          </p:nvSpPr>
          <p:spPr bwMode="auto">
            <a:xfrm>
              <a:off x="3615865" y="4683291"/>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3" name="Rectangle 110"/>
            <p:cNvSpPr>
              <a:spLocks noChangeArrowheads="1"/>
            </p:cNvSpPr>
            <p:nvPr/>
          </p:nvSpPr>
          <p:spPr bwMode="auto">
            <a:xfrm>
              <a:off x="3761967" y="4683291"/>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4" name="Rectangle 111"/>
            <p:cNvSpPr>
              <a:spLocks noChangeArrowheads="1"/>
            </p:cNvSpPr>
            <p:nvPr/>
          </p:nvSpPr>
          <p:spPr bwMode="auto">
            <a:xfrm>
              <a:off x="3905870" y="4683291"/>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5" name="Rectangle 112"/>
            <p:cNvSpPr>
              <a:spLocks noChangeArrowheads="1"/>
            </p:cNvSpPr>
            <p:nvPr/>
          </p:nvSpPr>
          <p:spPr bwMode="auto">
            <a:xfrm>
              <a:off x="4053071" y="4683291"/>
              <a:ext cx="64812" cy="1252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6" name="Rectangle 113"/>
            <p:cNvSpPr>
              <a:spLocks noChangeArrowheads="1"/>
            </p:cNvSpPr>
            <p:nvPr/>
          </p:nvSpPr>
          <p:spPr bwMode="auto">
            <a:xfrm>
              <a:off x="3615865"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7" name="Rectangle 114"/>
            <p:cNvSpPr>
              <a:spLocks noChangeArrowheads="1"/>
            </p:cNvSpPr>
            <p:nvPr/>
          </p:nvSpPr>
          <p:spPr bwMode="auto">
            <a:xfrm>
              <a:off x="3761967" y="4876628"/>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8" name="Rectangle 115"/>
            <p:cNvSpPr>
              <a:spLocks noChangeArrowheads="1"/>
            </p:cNvSpPr>
            <p:nvPr/>
          </p:nvSpPr>
          <p:spPr bwMode="auto">
            <a:xfrm>
              <a:off x="3905870" y="4876628"/>
              <a:ext cx="68107"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9" name="Rectangle 116"/>
            <p:cNvSpPr>
              <a:spLocks noChangeArrowheads="1"/>
            </p:cNvSpPr>
            <p:nvPr/>
          </p:nvSpPr>
          <p:spPr bwMode="auto">
            <a:xfrm>
              <a:off x="4053071"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0" name="Rectangle 117"/>
            <p:cNvSpPr>
              <a:spLocks noChangeArrowheads="1"/>
            </p:cNvSpPr>
            <p:nvPr/>
          </p:nvSpPr>
          <p:spPr bwMode="auto">
            <a:xfrm>
              <a:off x="3121537" y="3924222"/>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1" name="Rectangle 118"/>
            <p:cNvSpPr>
              <a:spLocks noChangeArrowheads="1"/>
            </p:cNvSpPr>
            <p:nvPr/>
          </p:nvSpPr>
          <p:spPr bwMode="auto">
            <a:xfrm>
              <a:off x="3267638"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2" name="Rectangle 119"/>
            <p:cNvSpPr>
              <a:spLocks noChangeArrowheads="1"/>
            </p:cNvSpPr>
            <p:nvPr/>
          </p:nvSpPr>
          <p:spPr bwMode="auto">
            <a:xfrm>
              <a:off x="3411543"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3" name="Rectangle 120"/>
            <p:cNvSpPr>
              <a:spLocks noChangeArrowheads="1"/>
            </p:cNvSpPr>
            <p:nvPr/>
          </p:nvSpPr>
          <p:spPr bwMode="auto">
            <a:xfrm>
              <a:off x="3121537" y="411426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4" name="Rectangle 121"/>
            <p:cNvSpPr>
              <a:spLocks noChangeArrowheads="1"/>
            </p:cNvSpPr>
            <p:nvPr/>
          </p:nvSpPr>
          <p:spPr bwMode="auto">
            <a:xfrm>
              <a:off x="3267638" y="4114265"/>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5" name="Rectangle 122"/>
            <p:cNvSpPr>
              <a:spLocks noChangeArrowheads="1"/>
            </p:cNvSpPr>
            <p:nvPr/>
          </p:nvSpPr>
          <p:spPr bwMode="auto">
            <a:xfrm>
              <a:off x="3411543" y="4114265"/>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6" name="Rectangle 123"/>
            <p:cNvSpPr>
              <a:spLocks noChangeArrowheads="1"/>
            </p:cNvSpPr>
            <p:nvPr/>
          </p:nvSpPr>
          <p:spPr bwMode="auto">
            <a:xfrm>
              <a:off x="3121537" y="4291124"/>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7" name="Rectangle 124"/>
            <p:cNvSpPr>
              <a:spLocks noChangeArrowheads="1"/>
            </p:cNvSpPr>
            <p:nvPr/>
          </p:nvSpPr>
          <p:spPr bwMode="auto">
            <a:xfrm>
              <a:off x="3267638" y="4291124"/>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8" name="Rectangle 125"/>
            <p:cNvSpPr>
              <a:spLocks noChangeArrowheads="1"/>
            </p:cNvSpPr>
            <p:nvPr/>
          </p:nvSpPr>
          <p:spPr bwMode="auto">
            <a:xfrm>
              <a:off x="3411543" y="4291124"/>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9" name="Rectangle 126"/>
            <p:cNvSpPr>
              <a:spLocks noChangeArrowheads="1"/>
            </p:cNvSpPr>
            <p:nvPr/>
          </p:nvSpPr>
          <p:spPr bwMode="auto">
            <a:xfrm>
              <a:off x="3121537" y="446798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0" name="Rectangle 127"/>
            <p:cNvSpPr>
              <a:spLocks noChangeArrowheads="1"/>
            </p:cNvSpPr>
            <p:nvPr/>
          </p:nvSpPr>
          <p:spPr bwMode="auto">
            <a:xfrm>
              <a:off x="3267638" y="446798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1" name="Rectangle 128"/>
            <p:cNvSpPr>
              <a:spLocks noChangeArrowheads="1"/>
            </p:cNvSpPr>
            <p:nvPr/>
          </p:nvSpPr>
          <p:spPr bwMode="auto">
            <a:xfrm>
              <a:off x="3411543" y="446798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2" name="Rectangle 129"/>
            <p:cNvSpPr>
              <a:spLocks noChangeArrowheads="1"/>
            </p:cNvSpPr>
            <p:nvPr/>
          </p:nvSpPr>
          <p:spPr bwMode="auto">
            <a:xfrm>
              <a:off x="3121537" y="464484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3" name="Rectangle 130"/>
            <p:cNvSpPr>
              <a:spLocks noChangeArrowheads="1"/>
            </p:cNvSpPr>
            <p:nvPr/>
          </p:nvSpPr>
          <p:spPr bwMode="auto">
            <a:xfrm>
              <a:off x="3267638" y="464484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4" name="Rectangle 131"/>
            <p:cNvSpPr>
              <a:spLocks noChangeArrowheads="1"/>
            </p:cNvSpPr>
            <p:nvPr/>
          </p:nvSpPr>
          <p:spPr bwMode="auto">
            <a:xfrm>
              <a:off x="3411543" y="464484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5" name="Rectangle 132"/>
            <p:cNvSpPr>
              <a:spLocks noChangeArrowheads="1"/>
            </p:cNvSpPr>
            <p:nvPr/>
          </p:nvSpPr>
          <p:spPr bwMode="auto">
            <a:xfrm>
              <a:off x="3121537" y="4821702"/>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6" name="Rectangle 133"/>
            <p:cNvSpPr>
              <a:spLocks noChangeArrowheads="1"/>
            </p:cNvSpPr>
            <p:nvPr/>
          </p:nvSpPr>
          <p:spPr bwMode="auto">
            <a:xfrm>
              <a:off x="3267638" y="4821702"/>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7" name="Rectangle 134"/>
            <p:cNvSpPr>
              <a:spLocks noChangeArrowheads="1"/>
            </p:cNvSpPr>
            <p:nvPr/>
          </p:nvSpPr>
          <p:spPr bwMode="auto">
            <a:xfrm>
              <a:off x="3411543" y="4821702"/>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8" name="Rectangle 135"/>
            <p:cNvSpPr>
              <a:spLocks noChangeArrowheads="1"/>
            </p:cNvSpPr>
            <p:nvPr/>
          </p:nvSpPr>
          <p:spPr bwMode="auto">
            <a:xfrm>
              <a:off x="3905870" y="2525824"/>
              <a:ext cx="2120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9" name="Rectangle 136"/>
            <p:cNvSpPr>
              <a:spLocks noChangeArrowheads="1"/>
            </p:cNvSpPr>
            <p:nvPr/>
          </p:nvSpPr>
          <p:spPr bwMode="auto">
            <a:xfrm>
              <a:off x="3680677" y="2446731"/>
              <a:ext cx="43941" cy="204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0" name="Group 1589"/>
            <p:cNvGrpSpPr/>
            <p:nvPr/>
          </p:nvGrpSpPr>
          <p:grpSpPr>
            <a:xfrm>
              <a:off x="229637" y="3020152"/>
              <a:ext cx="708069" cy="2245209"/>
              <a:chOff x="1636091" y="-2496074"/>
              <a:chExt cx="694248" cy="2201386"/>
            </a:xfrm>
          </p:grpSpPr>
          <p:sp>
            <p:nvSpPr>
              <p:cNvPr id="1701" name="Rectangle 138"/>
              <p:cNvSpPr>
                <a:spLocks noChangeArrowheads="1"/>
              </p:cNvSpPr>
              <p:nvPr/>
            </p:nvSpPr>
            <p:spPr bwMode="auto">
              <a:xfrm>
                <a:off x="1636091" y="-1472997"/>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2"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3"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4"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5"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6"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7"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8"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9"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0"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1"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2"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5"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6"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7"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8"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9"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0"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1"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2"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3"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4"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5"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6"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7"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8"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9"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0"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1"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2"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3"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4"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5"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6"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7"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8"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9"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0"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1"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2"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3"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591" name="Rectangle 187"/>
            <p:cNvSpPr>
              <a:spLocks noChangeArrowheads="1"/>
            </p:cNvSpPr>
            <p:nvPr/>
          </p:nvSpPr>
          <p:spPr bwMode="auto">
            <a:xfrm>
              <a:off x="4204664"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2" name="Rectangle 188"/>
            <p:cNvSpPr>
              <a:spLocks noChangeArrowheads="1"/>
            </p:cNvSpPr>
            <p:nvPr/>
          </p:nvSpPr>
          <p:spPr bwMode="auto">
            <a:xfrm>
              <a:off x="4204664" y="4043959"/>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3" name="Rectangle 189"/>
            <p:cNvSpPr>
              <a:spLocks noChangeArrowheads="1"/>
            </p:cNvSpPr>
            <p:nvPr/>
          </p:nvSpPr>
          <p:spPr bwMode="auto">
            <a:xfrm>
              <a:off x="4204664" y="4220820"/>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4" name="Rectangle 190"/>
            <p:cNvSpPr>
              <a:spLocks noChangeArrowheads="1"/>
            </p:cNvSpPr>
            <p:nvPr/>
          </p:nvSpPr>
          <p:spPr bwMode="auto">
            <a:xfrm>
              <a:off x="4204664" y="439767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5" name="Rectangle 191"/>
            <p:cNvSpPr>
              <a:spLocks noChangeArrowheads="1"/>
            </p:cNvSpPr>
            <p:nvPr/>
          </p:nvSpPr>
          <p:spPr bwMode="auto">
            <a:xfrm>
              <a:off x="4204664"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6" name="Rectangle 192"/>
            <p:cNvSpPr>
              <a:spLocks noChangeArrowheads="1"/>
            </p:cNvSpPr>
            <p:nvPr/>
          </p:nvSpPr>
          <p:spPr bwMode="auto">
            <a:xfrm>
              <a:off x="4204664" y="475139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7" name="Rectangle 193"/>
            <p:cNvSpPr>
              <a:spLocks noChangeArrowheads="1"/>
            </p:cNvSpPr>
            <p:nvPr/>
          </p:nvSpPr>
          <p:spPr bwMode="auto">
            <a:xfrm>
              <a:off x="4204664"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8" name="Group 1597"/>
            <p:cNvGrpSpPr/>
            <p:nvPr/>
          </p:nvGrpSpPr>
          <p:grpSpPr>
            <a:xfrm>
              <a:off x="10285267" y="1896378"/>
              <a:ext cx="774447" cy="3210935"/>
              <a:chOff x="9240116" y="-3616221"/>
              <a:chExt cx="759331" cy="3148261"/>
            </a:xfrm>
          </p:grpSpPr>
          <p:sp>
            <p:nvSpPr>
              <p:cNvPr id="1697"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8"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9"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0"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599" name="Group 1598"/>
            <p:cNvGrpSpPr/>
            <p:nvPr/>
          </p:nvGrpSpPr>
          <p:grpSpPr>
            <a:xfrm>
              <a:off x="8664970" y="2141511"/>
              <a:ext cx="777743" cy="2927521"/>
              <a:chOff x="8238446" y="-3338339"/>
              <a:chExt cx="762562" cy="2870379"/>
            </a:xfrm>
          </p:grpSpPr>
          <p:sp>
            <p:nvSpPr>
              <p:cNvPr id="1688"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9"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0"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1"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2"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3"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4"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5"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6"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600" name="Rectangle 207"/>
            <p:cNvSpPr>
              <a:spLocks noChangeArrowheads="1"/>
            </p:cNvSpPr>
            <p:nvPr/>
          </p:nvSpPr>
          <p:spPr bwMode="auto">
            <a:xfrm>
              <a:off x="6364328" y="4302109"/>
              <a:ext cx="948011" cy="75687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1"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2" name="Freeform 209"/>
            <p:cNvSpPr>
              <a:spLocks/>
            </p:cNvSpPr>
            <p:nvPr/>
          </p:nvSpPr>
          <p:spPr bwMode="auto">
            <a:xfrm>
              <a:off x="6364328" y="4313093"/>
              <a:ext cx="545957" cy="745886"/>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3"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4"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5"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6"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7"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8"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9"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0"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1" name="Rectangle 218"/>
            <p:cNvSpPr>
              <a:spLocks noChangeArrowheads="1"/>
            </p:cNvSpPr>
            <p:nvPr/>
          </p:nvSpPr>
          <p:spPr bwMode="auto">
            <a:xfrm>
              <a:off x="7011348" y="3532056"/>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2" name="Rectangle 219"/>
            <p:cNvSpPr>
              <a:spLocks noChangeArrowheads="1"/>
            </p:cNvSpPr>
            <p:nvPr/>
          </p:nvSpPr>
          <p:spPr bwMode="auto">
            <a:xfrm>
              <a:off x="7184913"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3" name="Rectangle 220"/>
            <p:cNvSpPr>
              <a:spLocks noChangeArrowheads="1"/>
            </p:cNvSpPr>
            <p:nvPr/>
          </p:nvSpPr>
          <p:spPr bwMode="auto">
            <a:xfrm>
              <a:off x="7358477"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4" name="Rectangle 221"/>
            <p:cNvSpPr>
              <a:spLocks noChangeArrowheads="1"/>
            </p:cNvSpPr>
            <p:nvPr/>
          </p:nvSpPr>
          <p:spPr bwMode="auto">
            <a:xfrm>
              <a:off x="7533139" y="3532056"/>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5" name="Rectangle 222"/>
            <p:cNvSpPr>
              <a:spLocks noChangeArrowheads="1"/>
            </p:cNvSpPr>
            <p:nvPr/>
          </p:nvSpPr>
          <p:spPr bwMode="auto">
            <a:xfrm>
              <a:off x="7011348"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6" name="Rectangle 223"/>
            <p:cNvSpPr>
              <a:spLocks noChangeArrowheads="1"/>
            </p:cNvSpPr>
            <p:nvPr/>
          </p:nvSpPr>
          <p:spPr bwMode="auto">
            <a:xfrm>
              <a:off x="7184913"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7" name="Rectangle 224"/>
            <p:cNvSpPr>
              <a:spLocks noChangeArrowheads="1"/>
            </p:cNvSpPr>
            <p:nvPr/>
          </p:nvSpPr>
          <p:spPr bwMode="auto">
            <a:xfrm>
              <a:off x="7358477"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8" name="Rectangle 225"/>
            <p:cNvSpPr>
              <a:spLocks noChangeArrowheads="1"/>
            </p:cNvSpPr>
            <p:nvPr/>
          </p:nvSpPr>
          <p:spPr bwMode="auto">
            <a:xfrm>
              <a:off x="7533139"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9" name="Rectangle 226"/>
            <p:cNvSpPr>
              <a:spLocks noChangeArrowheads="1"/>
            </p:cNvSpPr>
            <p:nvPr/>
          </p:nvSpPr>
          <p:spPr bwMode="auto">
            <a:xfrm>
              <a:off x="7011348" y="398683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0" name="Rectangle 228"/>
            <p:cNvSpPr>
              <a:spLocks noChangeArrowheads="1"/>
            </p:cNvSpPr>
            <p:nvPr/>
          </p:nvSpPr>
          <p:spPr bwMode="auto">
            <a:xfrm>
              <a:off x="7184913" y="398683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1" name="Rectangle 229"/>
            <p:cNvSpPr>
              <a:spLocks noChangeArrowheads="1"/>
            </p:cNvSpPr>
            <p:nvPr/>
          </p:nvSpPr>
          <p:spPr bwMode="auto">
            <a:xfrm>
              <a:off x="7358477" y="3986837"/>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2" name="Rectangle 230"/>
            <p:cNvSpPr>
              <a:spLocks noChangeArrowheads="1"/>
            </p:cNvSpPr>
            <p:nvPr/>
          </p:nvSpPr>
          <p:spPr bwMode="auto">
            <a:xfrm>
              <a:off x="7533139" y="398683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3" name="Rectangle 231"/>
            <p:cNvSpPr>
              <a:spLocks noChangeArrowheads="1"/>
            </p:cNvSpPr>
            <p:nvPr/>
          </p:nvSpPr>
          <p:spPr bwMode="auto">
            <a:xfrm>
              <a:off x="7011349"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7" name="Rectangle 235"/>
            <p:cNvSpPr>
              <a:spLocks noChangeArrowheads="1"/>
            </p:cNvSpPr>
            <p:nvPr/>
          </p:nvSpPr>
          <p:spPr bwMode="auto">
            <a:xfrm>
              <a:off x="7011349" y="4440521"/>
              <a:ext cx="77994"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8" name="Rectangle 236"/>
            <p:cNvSpPr>
              <a:spLocks noChangeArrowheads="1"/>
            </p:cNvSpPr>
            <p:nvPr/>
          </p:nvSpPr>
          <p:spPr bwMode="auto">
            <a:xfrm>
              <a:off x="7184913"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9" name="Rectangle 237"/>
            <p:cNvSpPr>
              <a:spLocks noChangeArrowheads="1"/>
            </p:cNvSpPr>
            <p:nvPr/>
          </p:nvSpPr>
          <p:spPr bwMode="auto">
            <a:xfrm>
              <a:off x="7358477"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0" name="Rectangle 238"/>
            <p:cNvSpPr>
              <a:spLocks noChangeArrowheads="1"/>
            </p:cNvSpPr>
            <p:nvPr/>
          </p:nvSpPr>
          <p:spPr bwMode="auto">
            <a:xfrm>
              <a:off x="7533139"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1" name="Rectangle 239"/>
            <p:cNvSpPr>
              <a:spLocks noChangeArrowheads="1"/>
            </p:cNvSpPr>
            <p:nvPr/>
          </p:nvSpPr>
          <p:spPr bwMode="auto">
            <a:xfrm>
              <a:off x="6421451"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2" name="Rectangle 240"/>
            <p:cNvSpPr>
              <a:spLocks noChangeArrowheads="1"/>
            </p:cNvSpPr>
            <p:nvPr/>
          </p:nvSpPr>
          <p:spPr bwMode="auto">
            <a:xfrm>
              <a:off x="6595015"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3" name="Rectangle 241"/>
            <p:cNvSpPr>
              <a:spLocks noChangeArrowheads="1"/>
            </p:cNvSpPr>
            <p:nvPr/>
          </p:nvSpPr>
          <p:spPr bwMode="auto">
            <a:xfrm>
              <a:off x="6769677"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4" name="Rectangle 242"/>
            <p:cNvSpPr>
              <a:spLocks noChangeArrowheads="1"/>
            </p:cNvSpPr>
            <p:nvPr/>
          </p:nvSpPr>
          <p:spPr bwMode="auto">
            <a:xfrm>
              <a:off x="6421451"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5" name="Rectangle 243"/>
            <p:cNvSpPr>
              <a:spLocks noChangeArrowheads="1"/>
            </p:cNvSpPr>
            <p:nvPr/>
          </p:nvSpPr>
          <p:spPr bwMode="auto">
            <a:xfrm>
              <a:off x="6595015" y="4666813"/>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6" name="Rectangle 244"/>
            <p:cNvSpPr>
              <a:spLocks noChangeArrowheads="1"/>
            </p:cNvSpPr>
            <p:nvPr/>
          </p:nvSpPr>
          <p:spPr bwMode="auto">
            <a:xfrm>
              <a:off x="6769677"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7" name="Rectangle 245"/>
            <p:cNvSpPr>
              <a:spLocks noChangeArrowheads="1"/>
            </p:cNvSpPr>
            <p:nvPr/>
          </p:nvSpPr>
          <p:spPr bwMode="auto">
            <a:xfrm>
              <a:off x="7011349"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8" name="Rectangle 246"/>
            <p:cNvSpPr>
              <a:spLocks noChangeArrowheads="1"/>
            </p:cNvSpPr>
            <p:nvPr/>
          </p:nvSpPr>
          <p:spPr bwMode="auto">
            <a:xfrm>
              <a:off x="7184913" y="4666813"/>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9" name="Rectangle 247"/>
            <p:cNvSpPr>
              <a:spLocks noChangeArrowheads="1"/>
            </p:cNvSpPr>
            <p:nvPr/>
          </p:nvSpPr>
          <p:spPr bwMode="auto">
            <a:xfrm>
              <a:off x="7358477"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0" name="Rectangle 248"/>
            <p:cNvSpPr>
              <a:spLocks noChangeArrowheads="1"/>
            </p:cNvSpPr>
            <p:nvPr/>
          </p:nvSpPr>
          <p:spPr bwMode="auto">
            <a:xfrm>
              <a:off x="7533139" y="4666813"/>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1" name="Rectangle 249"/>
            <p:cNvSpPr>
              <a:spLocks noChangeArrowheads="1"/>
            </p:cNvSpPr>
            <p:nvPr/>
          </p:nvSpPr>
          <p:spPr bwMode="auto">
            <a:xfrm>
              <a:off x="7358476"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2" name="Rectangle 250"/>
            <p:cNvSpPr>
              <a:spLocks noChangeArrowheads="1"/>
            </p:cNvSpPr>
            <p:nvPr/>
          </p:nvSpPr>
          <p:spPr bwMode="auto">
            <a:xfrm>
              <a:off x="7089342" y="2678515"/>
              <a:ext cx="51630" cy="24167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pic>
          <p:nvPicPr>
            <p:cNvPr id="1643" name="Picture 1642"/>
            <p:cNvPicPr>
              <a:picLocks noChangeAspect="1"/>
            </p:cNvPicPr>
            <p:nvPr/>
          </p:nvPicPr>
          <p:blipFill>
            <a:blip r:embed="rId5"/>
            <a:stretch>
              <a:fillRect/>
            </a:stretch>
          </p:blipFill>
          <p:spPr>
            <a:xfrm>
              <a:off x="8160644" y="3347476"/>
              <a:ext cx="676964" cy="1821494"/>
            </a:xfrm>
            <a:prstGeom prst="rect">
              <a:avLst/>
            </a:prstGeom>
          </p:spPr>
        </p:pic>
        <p:grpSp>
          <p:nvGrpSpPr>
            <p:cNvPr id="1644" name="Group 253"/>
            <p:cNvGrpSpPr>
              <a:grpSpLocks noChangeAspect="1"/>
            </p:cNvGrpSpPr>
            <p:nvPr/>
          </p:nvGrpSpPr>
          <p:grpSpPr bwMode="auto">
            <a:xfrm>
              <a:off x="10691937" y="3685621"/>
              <a:ext cx="1334141" cy="1468527"/>
              <a:chOff x="6861" y="-1143"/>
              <a:chExt cx="824" cy="907"/>
            </a:xfrm>
          </p:grpSpPr>
          <p:sp>
            <p:nvSpPr>
              <p:cNvPr id="1649"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0"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1"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2"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3"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4"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5"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6"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7"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8"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9"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0"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1"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2"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3"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4"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5"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6"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7"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8"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9"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0"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1"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2"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3"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4"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5"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6"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7"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8"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9"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0"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1"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2"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3"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4"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5"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6"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7"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645" name="Picture 1644"/>
            <p:cNvPicPr>
              <a:picLocks noChangeAspect="1"/>
            </p:cNvPicPr>
            <p:nvPr/>
          </p:nvPicPr>
          <p:blipFill>
            <a:blip r:embed="rId6"/>
            <a:stretch>
              <a:fillRect/>
            </a:stretch>
          </p:blipFill>
          <p:spPr>
            <a:xfrm>
              <a:off x="5552921" y="2629082"/>
              <a:ext cx="943235" cy="2406872"/>
            </a:xfrm>
            <a:prstGeom prst="rect">
              <a:avLst/>
            </a:prstGeom>
          </p:spPr>
        </p:pic>
        <p:pic>
          <p:nvPicPr>
            <p:cNvPr id="1646" name="Picture 1645"/>
            <p:cNvPicPr>
              <a:picLocks noChangeAspect="1"/>
            </p:cNvPicPr>
            <p:nvPr/>
          </p:nvPicPr>
          <p:blipFill>
            <a:blip r:embed="rId7"/>
            <a:stretch>
              <a:fillRect/>
            </a:stretch>
          </p:blipFill>
          <p:spPr>
            <a:xfrm>
              <a:off x="2166934" y="3716426"/>
              <a:ext cx="1098829" cy="1330976"/>
            </a:xfrm>
            <a:prstGeom prst="rect">
              <a:avLst/>
            </a:prstGeom>
          </p:spPr>
        </p:pic>
        <p:sp>
          <p:nvSpPr>
            <p:cNvPr id="1647" name="Freeform 858"/>
            <p:cNvSpPr>
              <a:spLocks/>
            </p:cNvSpPr>
            <p:nvPr/>
          </p:nvSpPr>
          <p:spPr bwMode="auto">
            <a:xfrm>
              <a:off x="9568327" y="4125672"/>
              <a:ext cx="84193"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8" name="Oval 901"/>
            <p:cNvSpPr>
              <a:spLocks noChangeArrowheads="1"/>
            </p:cNvSpPr>
            <p:nvPr/>
          </p:nvSpPr>
          <p:spPr bwMode="auto">
            <a:xfrm>
              <a:off x="8315141"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6" name="Rectangle 5"/>
          <p:cNvSpPr/>
          <p:nvPr userDrawn="1"/>
        </p:nvSpPr>
        <p:spPr>
          <a:xfrm>
            <a:off x="-933" y="946995"/>
            <a:ext cx="12192000" cy="4399352"/>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hasCustomPrompt="1"/>
          </p:nvPr>
        </p:nvSpPr>
        <p:spPr>
          <a:xfrm>
            <a:off x="603504" y="18288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Thank you!</a:t>
            </a:r>
          </a:p>
        </p:txBody>
      </p:sp>
      <p:grpSp>
        <p:nvGrpSpPr>
          <p:cNvPr id="1750" name="Group 1749"/>
          <p:cNvGrpSpPr/>
          <p:nvPr userDrawn="1"/>
        </p:nvGrpSpPr>
        <p:grpSpPr>
          <a:xfrm>
            <a:off x="-192133" y="3655574"/>
            <a:ext cx="12397717" cy="4769183"/>
            <a:chOff x="-195987" y="3728379"/>
            <a:chExt cx="12646317" cy="4864815"/>
          </a:xfrm>
        </p:grpSpPr>
        <p:sp>
          <p:nvSpPr>
            <p:cNvPr id="1751" name="Chord 1750"/>
            <p:cNvSpPr/>
            <p:nvPr/>
          </p:nvSpPr>
          <p:spPr bwMode="auto">
            <a:xfrm rot="5400000">
              <a:off x="5345087" y="2997093"/>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2" name="Chord 1751"/>
            <p:cNvSpPr/>
            <p:nvPr/>
          </p:nvSpPr>
          <p:spPr bwMode="auto">
            <a:xfrm rot="5400000">
              <a:off x="8177177" y="3346432"/>
              <a:ext cx="3689347" cy="4856959"/>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3" name="Chord 1752"/>
            <p:cNvSpPr/>
            <p:nvPr/>
          </p:nvSpPr>
          <p:spPr bwMode="auto">
            <a:xfrm rot="5400000">
              <a:off x="535299" y="3240572"/>
              <a:ext cx="4621336" cy="6083907"/>
            </a:xfrm>
            <a:prstGeom prst="chord">
              <a:avLst>
                <a:gd name="adj1" fmla="val 6303881"/>
                <a:gd name="adj2" fmla="val 15292600"/>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4" name="Group 1753"/>
          <p:cNvGrpSpPr/>
          <p:nvPr userDrawn="1"/>
        </p:nvGrpSpPr>
        <p:grpSpPr>
          <a:xfrm>
            <a:off x="-10678" y="3979978"/>
            <a:ext cx="12228949" cy="2877536"/>
            <a:chOff x="-10893" y="4059288"/>
            <a:chExt cx="12474165" cy="2935237"/>
          </a:xfrm>
        </p:grpSpPr>
        <p:grpSp>
          <p:nvGrpSpPr>
            <p:cNvPr id="1755" name="Group 1754"/>
            <p:cNvGrpSpPr/>
            <p:nvPr/>
          </p:nvGrpSpPr>
          <p:grpSpPr>
            <a:xfrm>
              <a:off x="8378287" y="4880174"/>
              <a:ext cx="1133372" cy="637926"/>
              <a:chOff x="8378287" y="4880174"/>
              <a:chExt cx="1133372" cy="637926"/>
            </a:xfrm>
          </p:grpSpPr>
          <p:sp>
            <p:nvSpPr>
              <p:cNvPr id="1786" name="Rectangle 887"/>
              <p:cNvSpPr>
                <a:spLocks noChangeArrowheads="1"/>
              </p:cNvSpPr>
              <p:nvPr/>
            </p:nvSpPr>
            <p:spPr bwMode="auto">
              <a:xfrm>
                <a:off x="8378287" y="4880174"/>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7" name="Rectangle 888"/>
              <p:cNvSpPr>
                <a:spLocks noChangeArrowheads="1"/>
              </p:cNvSpPr>
              <p:nvPr/>
            </p:nvSpPr>
            <p:spPr bwMode="auto">
              <a:xfrm>
                <a:off x="8378287" y="5021035"/>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8" name="Rectangle 889"/>
              <p:cNvSpPr>
                <a:spLocks noChangeArrowheads="1"/>
              </p:cNvSpPr>
              <p:nvPr/>
            </p:nvSpPr>
            <p:spPr bwMode="auto">
              <a:xfrm>
                <a:off x="8378287"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9" name="Rectangle 890"/>
              <p:cNvSpPr>
                <a:spLocks noChangeArrowheads="1"/>
              </p:cNvSpPr>
              <p:nvPr/>
            </p:nvSpPr>
            <p:spPr bwMode="auto">
              <a:xfrm>
                <a:off x="8454385"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0" name="Rectangle 891"/>
              <p:cNvSpPr>
                <a:spLocks noChangeArrowheads="1"/>
              </p:cNvSpPr>
              <p:nvPr/>
            </p:nvSpPr>
            <p:spPr bwMode="auto">
              <a:xfrm>
                <a:off x="9385369"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1" name="Rectangle 892"/>
              <p:cNvSpPr>
                <a:spLocks noChangeArrowheads="1"/>
              </p:cNvSpPr>
              <p:nvPr/>
            </p:nvSpPr>
            <p:spPr bwMode="auto">
              <a:xfrm>
                <a:off x="9463086"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2" name="Rectangle 893"/>
              <p:cNvSpPr>
                <a:spLocks noChangeArrowheads="1"/>
              </p:cNvSpPr>
              <p:nvPr/>
            </p:nvSpPr>
            <p:spPr bwMode="auto">
              <a:xfrm>
                <a:off x="8378287" y="5223423"/>
                <a:ext cx="113337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56" name="Freeform 902"/>
            <p:cNvSpPr>
              <a:spLocks noEditPoints="1"/>
            </p:cNvSpPr>
            <p:nvPr/>
          </p:nvSpPr>
          <p:spPr bwMode="auto">
            <a:xfrm>
              <a:off x="8153231" y="4059288"/>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757" name="Group 1756"/>
            <p:cNvGrpSpPr/>
            <p:nvPr/>
          </p:nvGrpSpPr>
          <p:grpSpPr>
            <a:xfrm>
              <a:off x="1029177" y="4059288"/>
              <a:ext cx="310868" cy="1463669"/>
              <a:chOff x="1029177" y="4059288"/>
              <a:chExt cx="310868" cy="1463669"/>
            </a:xfrm>
          </p:grpSpPr>
          <p:sp>
            <p:nvSpPr>
              <p:cNvPr id="1784" name="Oval 903"/>
              <p:cNvSpPr>
                <a:spLocks noChangeArrowheads="1"/>
              </p:cNvSpPr>
              <p:nvPr/>
            </p:nvSpPr>
            <p:spPr bwMode="auto">
              <a:xfrm>
                <a:off x="1192708"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5" name="Freeform 904"/>
              <p:cNvSpPr>
                <a:spLocks noEditPoints="1"/>
              </p:cNvSpPr>
              <p:nvPr/>
            </p:nvSpPr>
            <p:spPr bwMode="auto">
              <a:xfrm>
                <a:off x="1029177" y="4059288"/>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8" name="Group 1757"/>
            <p:cNvGrpSpPr/>
            <p:nvPr/>
          </p:nvGrpSpPr>
          <p:grpSpPr>
            <a:xfrm>
              <a:off x="2701712" y="5270378"/>
              <a:ext cx="414490" cy="241246"/>
              <a:chOff x="2701712" y="5270378"/>
              <a:chExt cx="414490" cy="241246"/>
            </a:xfrm>
          </p:grpSpPr>
          <p:sp>
            <p:nvSpPr>
              <p:cNvPr id="1782" name="Freeform 905"/>
              <p:cNvSpPr>
                <a:spLocks/>
              </p:cNvSpPr>
              <p:nvPr/>
            </p:nvSpPr>
            <p:spPr bwMode="auto">
              <a:xfrm>
                <a:off x="2701712" y="5270378"/>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3" name="Freeform 906"/>
              <p:cNvSpPr>
                <a:spLocks/>
              </p:cNvSpPr>
              <p:nvPr/>
            </p:nvSpPr>
            <p:spPr bwMode="auto">
              <a:xfrm>
                <a:off x="2842573" y="5370762"/>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9" name="Group 1758"/>
            <p:cNvGrpSpPr/>
            <p:nvPr/>
          </p:nvGrpSpPr>
          <p:grpSpPr>
            <a:xfrm>
              <a:off x="1336807" y="4726359"/>
              <a:ext cx="1316331" cy="791741"/>
              <a:chOff x="1336807" y="4726359"/>
              <a:chExt cx="1316331" cy="791741"/>
            </a:xfrm>
          </p:grpSpPr>
          <p:sp>
            <p:nvSpPr>
              <p:cNvPr id="176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3" name="Rectangle 895"/>
              <p:cNvSpPr>
                <a:spLocks noChangeArrowheads="1"/>
              </p:cNvSpPr>
              <p:nvPr/>
            </p:nvSpPr>
            <p:spPr bwMode="auto">
              <a:xfrm>
                <a:off x="1336807" y="5021035"/>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4" name="Rectangle 896"/>
              <p:cNvSpPr>
                <a:spLocks noChangeArrowheads="1"/>
              </p:cNvSpPr>
              <p:nvPr/>
            </p:nvSpPr>
            <p:spPr bwMode="auto">
              <a:xfrm>
                <a:off x="1336808"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5" name="Rectangle 897"/>
              <p:cNvSpPr>
                <a:spLocks noChangeArrowheads="1"/>
              </p:cNvSpPr>
              <p:nvPr/>
            </p:nvSpPr>
            <p:spPr bwMode="auto">
              <a:xfrm>
                <a:off x="1417762"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6" name="Rectangle 898"/>
              <p:cNvSpPr>
                <a:spLocks noChangeArrowheads="1"/>
              </p:cNvSpPr>
              <p:nvPr/>
            </p:nvSpPr>
            <p:spPr bwMode="auto">
              <a:xfrm>
                <a:off x="2345509"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7" name="Rectangle 899"/>
              <p:cNvSpPr>
                <a:spLocks noChangeArrowheads="1"/>
              </p:cNvSpPr>
              <p:nvPr/>
            </p:nvSpPr>
            <p:spPr bwMode="auto">
              <a:xfrm>
                <a:off x="2426464"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8" name="Rectangle 900"/>
              <p:cNvSpPr>
                <a:spLocks noChangeArrowheads="1"/>
              </p:cNvSpPr>
              <p:nvPr/>
            </p:nvSpPr>
            <p:spPr bwMode="auto">
              <a:xfrm>
                <a:off x="1336807" y="5223423"/>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9" name="Freeform 907"/>
              <p:cNvSpPr>
                <a:spLocks/>
              </p:cNvSpPr>
              <p:nvPr/>
            </p:nvSpPr>
            <p:spPr bwMode="auto">
              <a:xfrm>
                <a:off x="2502561" y="5433907"/>
                <a:ext cx="150577"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0" name="Freeform 908"/>
              <p:cNvSpPr>
                <a:spLocks/>
              </p:cNvSpPr>
              <p:nvPr/>
            </p:nvSpPr>
            <p:spPr bwMode="auto">
              <a:xfrm>
                <a:off x="2198170" y="4844553"/>
                <a:ext cx="84193"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1" name="Freeform 909"/>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2" name="Freeform 910"/>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3" name="Freeform 911"/>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4" name="Freeform 912"/>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5" name="Freeform 913"/>
              <p:cNvSpPr>
                <a:spLocks/>
              </p:cNvSpPr>
              <p:nvPr/>
            </p:nvSpPr>
            <p:spPr bwMode="auto">
              <a:xfrm>
                <a:off x="2327699"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6" name="Freeform 914"/>
              <p:cNvSpPr>
                <a:spLocks/>
              </p:cNvSpPr>
              <p:nvPr/>
            </p:nvSpPr>
            <p:spPr bwMode="auto">
              <a:xfrm>
                <a:off x="2342271"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7" name="Freeform 915"/>
              <p:cNvSpPr>
                <a:spLocks/>
              </p:cNvSpPr>
              <p:nvPr/>
            </p:nvSpPr>
            <p:spPr bwMode="auto">
              <a:xfrm>
                <a:off x="2261316"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8" name="Freeform 916"/>
              <p:cNvSpPr>
                <a:spLocks/>
              </p:cNvSpPr>
              <p:nvPr/>
            </p:nvSpPr>
            <p:spPr bwMode="auto">
              <a:xfrm>
                <a:off x="2261315" y="4765217"/>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9" name="Oval 917"/>
              <p:cNvSpPr>
                <a:spLocks noChangeArrowheads="1"/>
              </p:cNvSpPr>
              <p:nvPr/>
            </p:nvSpPr>
            <p:spPr bwMode="auto">
              <a:xfrm>
                <a:off x="2360080" y="4757123"/>
                <a:ext cx="6476"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0" name="Freeform 918"/>
              <p:cNvSpPr>
                <a:spLocks/>
              </p:cNvSpPr>
              <p:nvPr/>
            </p:nvSpPr>
            <p:spPr bwMode="auto">
              <a:xfrm>
                <a:off x="2327699" y="4849411"/>
                <a:ext cx="11334"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1" name="Freeform 919"/>
              <p:cNvSpPr>
                <a:spLocks/>
              </p:cNvSpPr>
              <p:nvPr/>
            </p:nvSpPr>
            <p:spPr bwMode="auto">
              <a:xfrm>
                <a:off x="2313127" y="4849410"/>
                <a:ext cx="11334"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61" name="Rectangle 924"/>
            <p:cNvSpPr>
              <a:spLocks noChangeArrowheads="1"/>
            </p:cNvSpPr>
            <p:nvPr/>
          </p:nvSpPr>
          <p:spPr bwMode="auto">
            <a:xfrm>
              <a:off x="0" y="5486451"/>
              <a:ext cx="12463272" cy="4533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0" name="Rectangle 923"/>
            <p:cNvSpPr>
              <a:spLocks noChangeArrowheads="1"/>
            </p:cNvSpPr>
            <p:nvPr/>
          </p:nvSpPr>
          <p:spPr bwMode="auto">
            <a:xfrm>
              <a:off x="-10893" y="5486451"/>
              <a:ext cx="12458260" cy="1508074"/>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3" name="Group 1792"/>
          <p:cNvGrpSpPr/>
          <p:nvPr userDrawn="1"/>
        </p:nvGrpSpPr>
        <p:grpSpPr>
          <a:xfrm>
            <a:off x="637151" y="4377561"/>
            <a:ext cx="11136668" cy="2405734"/>
            <a:chOff x="649926" y="4464844"/>
            <a:chExt cx="11359981" cy="2453974"/>
          </a:xfrm>
        </p:grpSpPr>
        <p:grpSp>
          <p:nvGrpSpPr>
            <p:cNvPr id="1794" name="Group 1793"/>
            <p:cNvGrpSpPr/>
            <p:nvPr/>
          </p:nvGrpSpPr>
          <p:grpSpPr>
            <a:xfrm>
              <a:off x="1602883" y="4600389"/>
              <a:ext cx="347083" cy="1018913"/>
              <a:chOff x="11253788" y="1879600"/>
              <a:chExt cx="641349" cy="1882775"/>
            </a:xfrm>
          </p:grpSpPr>
          <p:sp>
            <p:nvSpPr>
              <p:cNvPr id="2169"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0"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1"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2"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3"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4"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5"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6"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7"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8"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9"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0"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1"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2"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3"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4"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5"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6"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7"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8"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9"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0"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1"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2"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3"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4"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5"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6"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7"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8"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9"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0"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1"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2"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3"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4"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5"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6"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7"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8"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9"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0"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1"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2"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3"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5" name="Group 1794"/>
            <p:cNvGrpSpPr/>
            <p:nvPr/>
          </p:nvGrpSpPr>
          <p:grpSpPr>
            <a:xfrm>
              <a:off x="2431321" y="4672579"/>
              <a:ext cx="654002" cy="2045074"/>
              <a:chOff x="5700713" y="1539875"/>
              <a:chExt cx="787400" cy="2462213"/>
            </a:xfrm>
          </p:grpSpPr>
          <p:sp>
            <p:nvSpPr>
              <p:cNvPr id="2129"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0"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1"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2"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3"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4"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5"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6"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7"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8"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9"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0"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1"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2"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3"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4"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5"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6"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7"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8"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9"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0"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1"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2"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3"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4"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5"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6"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7"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8"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9"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0"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1"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2"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3"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4"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5"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6"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7"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8"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6" name="Group 1795"/>
            <p:cNvGrpSpPr/>
            <p:nvPr/>
          </p:nvGrpSpPr>
          <p:grpSpPr>
            <a:xfrm>
              <a:off x="649926" y="4482229"/>
              <a:ext cx="813833" cy="2271477"/>
              <a:chOff x="692150" y="1233488"/>
              <a:chExt cx="569913" cy="1590675"/>
            </a:xfrm>
          </p:grpSpPr>
          <p:sp>
            <p:nvSpPr>
              <p:cNvPr id="20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7" name="Group 1796"/>
            <p:cNvGrpSpPr/>
            <p:nvPr/>
          </p:nvGrpSpPr>
          <p:grpSpPr>
            <a:xfrm flipH="1">
              <a:off x="9108010" y="4511974"/>
              <a:ext cx="612305" cy="1055200"/>
              <a:chOff x="3834238" y="7433895"/>
              <a:chExt cx="714537" cy="1231379"/>
            </a:xfrm>
          </p:grpSpPr>
          <p:sp>
            <p:nvSpPr>
              <p:cNvPr id="2046"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7"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8"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9"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0"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1"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2"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3"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4"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5"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6"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7"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8"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9"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0"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1"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2"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3"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4"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5"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8" name="Group 1797"/>
            <p:cNvGrpSpPr/>
            <p:nvPr/>
          </p:nvGrpSpPr>
          <p:grpSpPr>
            <a:xfrm>
              <a:off x="8543632" y="4623203"/>
              <a:ext cx="1785871" cy="1819871"/>
              <a:chOff x="6427788" y="4373563"/>
              <a:chExt cx="1751013" cy="1784349"/>
            </a:xfrm>
          </p:grpSpPr>
          <p:sp>
            <p:nvSpPr>
              <p:cNvPr id="1999"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0"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1"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2"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3"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4"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5"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6"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7"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8"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9"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0"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1"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2"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3"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4"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5"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6"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7"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8"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9"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0"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1"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2"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3"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4"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5"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6"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7"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8"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9"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0"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1"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2"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3"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4"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5"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6"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7"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8"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9"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0"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1"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2"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3"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4"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5"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9" name="Group 1798"/>
            <p:cNvGrpSpPr/>
            <p:nvPr/>
          </p:nvGrpSpPr>
          <p:grpSpPr>
            <a:xfrm>
              <a:off x="10418137" y="4605030"/>
              <a:ext cx="391598" cy="1892501"/>
              <a:chOff x="10313988" y="4237038"/>
              <a:chExt cx="474662" cy="2293937"/>
            </a:xfrm>
          </p:grpSpPr>
          <p:sp>
            <p:nvSpPr>
              <p:cNvPr id="1982" name="Oval 1981"/>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3" name="Freeform 1982"/>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4" name="Freeform 1983"/>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5" name="Oval 1984"/>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6" name="Freeform 1985"/>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7" name="Rectangle 1986"/>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8" name="Freeform 1987"/>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9" name="Freeform 1988"/>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0" name="Freeform 1989"/>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1" name="Freeform 1990"/>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2" name="Freeform 1991"/>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3" name="Oval 1992"/>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4" name="Freeform 1993"/>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5" name="Freeform 1994"/>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996" name="Group 1995"/>
              <p:cNvGrpSpPr/>
              <p:nvPr/>
            </p:nvGrpSpPr>
            <p:grpSpPr>
              <a:xfrm rot="16200000">
                <a:off x="10403714" y="5256502"/>
                <a:ext cx="409575" cy="188912"/>
                <a:chOff x="10104438" y="5100638"/>
                <a:chExt cx="409575" cy="188912"/>
              </a:xfrm>
            </p:grpSpPr>
            <p:sp>
              <p:nvSpPr>
                <p:cNvPr id="1997" name="Freeform 199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8" name="Freeform 1997"/>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grpSp>
          <p:nvGrpSpPr>
            <p:cNvPr id="1800" name="Group 1799"/>
            <p:cNvGrpSpPr/>
            <p:nvPr/>
          </p:nvGrpSpPr>
          <p:grpSpPr>
            <a:xfrm>
              <a:off x="11538629" y="4595730"/>
              <a:ext cx="471278" cy="1547400"/>
              <a:chOff x="4754563" y="4254500"/>
              <a:chExt cx="688975" cy="2262188"/>
            </a:xfrm>
          </p:grpSpPr>
          <p:sp>
            <p:nvSpPr>
              <p:cNvPr id="1940"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1"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2"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3"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4"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5"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6"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7"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8"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9"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0"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1"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2"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3"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4"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5"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6"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7"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8"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9"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0"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1"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2"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3"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4"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5"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6"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7"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8"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9"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0"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1"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2"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3"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4"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5"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6"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7"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8"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9"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0"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1"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1" name="Group 1800"/>
            <p:cNvGrpSpPr/>
            <p:nvPr/>
          </p:nvGrpSpPr>
          <p:grpSpPr>
            <a:xfrm>
              <a:off x="7162540" y="4582776"/>
              <a:ext cx="681872" cy="1300488"/>
              <a:chOff x="6550025" y="1262063"/>
              <a:chExt cx="1317625" cy="2513013"/>
            </a:xfrm>
          </p:grpSpPr>
          <p:sp>
            <p:nvSpPr>
              <p:cNvPr id="1913"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4"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5"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6"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7"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8"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9"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0"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1"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2"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3"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4"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5"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6"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7"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8"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9"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0"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1"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2"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3"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4"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5"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6"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7"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8"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9"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2" name="Group 1801"/>
            <p:cNvGrpSpPr/>
            <p:nvPr/>
          </p:nvGrpSpPr>
          <p:grpSpPr>
            <a:xfrm>
              <a:off x="3724008" y="4679085"/>
              <a:ext cx="565210" cy="1537762"/>
              <a:chOff x="2200275" y="3536950"/>
              <a:chExt cx="920750" cy="2505076"/>
            </a:xfrm>
          </p:grpSpPr>
          <p:sp>
            <p:nvSpPr>
              <p:cNvPr id="187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0"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1"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2"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3"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4"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5"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6"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7"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8"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9"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0"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1"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2"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3"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4"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5"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6"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7"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8"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9"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0"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1"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2"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3"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4"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5"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6"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7"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8"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9"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0"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1"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2"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3" name="Group 1802"/>
            <p:cNvGrpSpPr/>
            <p:nvPr/>
          </p:nvGrpSpPr>
          <p:grpSpPr>
            <a:xfrm>
              <a:off x="4089400" y="4464844"/>
              <a:ext cx="1157581" cy="2164407"/>
              <a:chOff x="1917763" y="3294063"/>
              <a:chExt cx="921204" cy="1722437"/>
            </a:xfrm>
          </p:grpSpPr>
          <p:sp>
            <p:nvSpPr>
              <p:cNvPr id="1849"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0"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1"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2"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3"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4"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5"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6"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7"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8"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9"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0"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1"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2"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3"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4"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5"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6"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7"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8"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9"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0"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1"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2"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3"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4"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5"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6"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7"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4" name="Group 1803"/>
            <p:cNvGrpSpPr/>
            <p:nvPr/>
          </p:nvGrpSpPr>
          <p:grpSpPr>
            <a:xfrm>
              <a:off x="5443592" y="4562529"/>
              <a:ext cx="2001023" cy="2356289"/>
              <a:chOff x="6597651" y="4965700"/>
              <a:chExt cx="2092324" cy="2463801"/>
            </a:xfrm>
          </p:grpSpPr>
          <p:sp>
            <p:nvSpPr>
              <p:cNvPr id="1805"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6"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7"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8"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9"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0"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1"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2"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3"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4"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5"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6"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7"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8"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9"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0"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1"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2"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3"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4"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5"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6"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7"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8"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9"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0"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1"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2"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3"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4"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5"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6"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7"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8"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9"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0"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1"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2"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3"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4"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5"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6"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7"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8"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31895334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P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Page">
    <p:spTree>
      <p:nvGrpSpPr>
        <p:cNvPr id="1" name=""/>
        <p:cNvGrpSpPr/>
        <p:nvPr/>
      </p:nvGrpSpPr>
      <p:grpSpPr>
        <a:xfrm>
          <a:off x="0" y="0"/>
          <a:ext cx="0" cy="0"/>
          <a:chOff x="0" y="0"/>
          <a:chExt cx="0" cy="0"/>
        </a:xfrm>
      </p:grpSpPr>
      <p:grpSp>
        <p:nvGrpSpPr>
          <p:cNvPr id="1479" name="Group 1478"/>
          <p:cNvGrpSpPr/>
          <p:nvPr userDrawn="1"/>
        </p:nvGrpSpPr>
        <p:grpSpPr>
          <a:xfrm>
            <a:off x="225124" y="1816573"/>
            <a:ext cx="11564548" cy="3302756"/>
            <a:chOff x="229637" y="1896378"/>
            <a:chExt cx="11796441" cy="3368983"/>
          </a:xfrm>
        </p:grpSpPr>
        <p:grpSp>
          <p:nvGrpSpPr>
            <p:cNvPr id="1480" name="Group 1479"/>
            <p:cNvGrpSpPr/>
            <p:nvPr/>
          </p:nvGrpSpPr>
          <p:grpSpPr>
            <a:xfrm>
              <a:off x="1761119" y="3193493"/>
              <a:ext cx="496525" cy="1903712"/>
              <a:chOff x="2603243" y="-2324821"/>
              <a:chExt cx="486833" cy="1866554"/>
            </a:xfrm>
          </p:grpSpPr>
          <p:sp>
            <p:nvSpPr>
              <p:cNvPr id="1744"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5"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6"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7"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8"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9"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481" name="Picture 1480"/>
            <p:cNvPicPr>
              <a:picLocks noChangeAspect="1"/>
            </p:cNvPicPr>
            <p:nvPr/>
          </p:nvPicPr>
          <p:blipFill>
            <a:blip r:embed="rId2"/>
            <a:stretch>
              <a:fillRect/>
            </a:stretch>
          </p:blipFill>
          <p:spPr>
            <a:xfrm>
              <a:off x="1036103" y="3450994"/>
              <a:ext cx="928118" cy="1659362"/>
            </a:xfrm>
            <a:prstGeom prst="rect">
              <a:avLst/>
            </a:prstGeom>
          </p:spPr>
        </p:pic>
        <p:pic>
          <p:nvPicPr>
            <p:cNvPr id="1482" name="Picture 1481"/>
            <p:cNvPicPr>
              <a:picLocks noChangeAspect="1"/>
            </p:cNvPicPr>
            <p:nvPr/>
          </p:nvPicPr>
          <p:blipFill>
            <a:blip r:embed="rId3"/>
            <a:stretch>
              <a:fillRect/>
            </a:stretch>
          </p:blipFill>
          <p:spPr>
            <a:xfrm>
              <a:off x="9338379" y="3023019"/>
              <a:ext cx="585172" cy="2076786"/>
            </a:xfrm>
            <a:prstGeom prst="rect">
              <a:avLst/>
            </a:prstGeom>
          </p:spPr>
        </p:pic>
        <p:pic>
          <p:nvPicPr>
            <p:cNvPr id="1483" name="Picture 1482"/>
            <p:cNvPicPr>
              <a:picLocks noChangeAspect="1"/>
            </p:cNvPicPr>
            <p:nvPr/>
          </p:nvPicPr>
          <p:blipFill>
            <a:blip r:embed="rId4"/>
            <a:stretch>
              <a:fillRect/>
            </a:stretch>
          </p:blipFill>
          <p:spPr>
            <a:xfrm>
              <a:off x="10037193" y="3826196"/>
              <a:ext cx="424536" cy="1273609"/>
            </a:xfrm>
            <a:prstGeom prst="rect">
              <a:avLst/>
            </a:prstGeom>
          </p:spPr>
        </p:pic>
        <p:sp>
          <p:nvSpPr>
            <p:cNvPr id="1484" name="Freeform 30"/>
            <p:cNvSpPr>
              <a:spLocks/>
            </p:cNvSpPr>
            <p:nvPr/>
          </p:nvSpPr>
          <p:spPr bwMode="auto">
            <a:xfrm>
              <a:off x="6391790" y="3017954"/>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5" name="Rectangle 31"/>
            <p:cNvSpPr>
              <a:spLocks noChangeArrowheads="1"/>
            </p:cNvSpPr>
            <p:nvPr/>
          </p:nvSpPr>
          <p:spPr bwMode="auto">
            <a:xfrm>
              <a:off x="4538610" y="3452963"/>
              <a:ext cx="809599" cy="1615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6"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7"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8"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9" name="Rectangle 35"/>
            <p:cNvSpPr>
              <a:spLocks noChangeArrowheads="1"/>
            </p:cNvSpPr>
            <p:nvPr/>
          </p:nvSpPr>
          <p:spPr bwMode="auto">
            <a:xfrm>
              <a:off x="4647363"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0"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1"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2"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3" name="Rectangle 39"/>
            <p:cNvSpPr>
              <a:spLocks noChangeArrowheads="1"/>
            </p:cNvSpPr>
            <p:nvPr/>
          </p:nvSpPr>
          <p:spPr bwMode="auto">
            <a:xfrm>
              <a:off x="4647363"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4" name="Rectangle 40"/>
            <p:cNvSpPr>
              <a:spLocks noChangeArrowheads="1"/>
            </p:cNvSpPr>
            <p:nvPr/>
          </p:nvSpPr>
          <p:spPr bwMode="auto">
            <a:xfrm>
              <a:off x="5174646" y="392092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5" name="Rectangle 41"/>
            <p:cNvSpPr>
              <a:spLocks noChangeArrowheads="1"/>
            </p:cNvSpPr>
            <p:nvPr/>
          </p:nvSpPr>
          <p:spPr bwMode="auto">
            <a:xfrm>
              <a:off x="4997786"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6" name="Rectangle 42"/>
            <p:cNvSpPr>
              <a:spLocks noChangeArrowheads="1"/>
            </p:cNvSpPr>
            <p:nvPr/>
          </p:nvSpPr>
          <p:spPr bwMode="auto">
            <a:xfrm>
              <a:off x="4822025" y="392092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7" name="Rectangle 43"/>
            <p:cNvSpPr>
              <a:spLocks noChangeArrowheads="1"/>
            </p:cNvSpPr>
            <p:nvPr/>
          </p:nvSpPr>
          <p:spPr bwMode="auto">
            <a:xfrm>
              <a:off x="4647363"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8" name="Rectangle 44"/>
            <p:cNvSpPr>
              <a:spLocks noChangeArrowheads="1"/>
            </p:cNvSpPr>
            <p:nvPr/>
          </p:nvSpPr>
          <p:spPr bwMode="auto">
            <a:xfrm>
              <a:off x="5174646" y="409778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9" name="Rectangle 45"/>
            <p:cNvSpPr>
              <a:spLocks noChangeArrowheads="1"/>
            </p:cNvSpPr>
            <p:nvPr/>
          </p:nvSpPr>
          <p:spPr bwMode="auto">
            <a:xfrm>
              <a:off x="4997786"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0" name="Rectangle 46"/>
            <p:cNvSpPr>
              <a:spLocks noChangeArrowheads="1"/>
            </p:cNvSpPr>
            <p:nvPr/>
          </p:nvSpPr>
          <p:spPr bwMode="auto">
            <a:xfrm>
              <a:off x="4822025" y="409778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1" name="Rectangle 47"/>
            <p:cNvSpPr>
              <a:spLocks noChangeArrowheads="1"/>
            </p:cNvSpPr>
            <p:nvPr/>
          </p:nvSpPr>
          <p:spPr bwMode="auto">
            <a:xfrm>
              <a:off x="4647363"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2" name="Rectangle 48"/>
            <p:cNvSpPr>
              <a:spLocks noChangeArrowheads="1"/>
            </p:cNvSpPr>
            <p:nvPr/>
          </p:nvSpPr>
          <p:spPr bwMode="auto">
            <a:xfrm>
              <a:off x="5174646" y="4274646"/>
              <a:ext cx="64812"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3" name="Rectangle 49"/>
            <p:cNvSpPr>
              <a:spLocks noChangeArrowheads="1"/>
            </p:cNvSpPr>
            <p:nvPr/>
          </p:nvSpPr>
          <p:spPr bwMode="auto">
            <a:xfrm>
              <a:off x="4997786"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4" name="Rectangle 50"/>
            <p:cNvSpPr>
              <a:spLocks noChangeArrowheads="1"/>
            </p:cNvSpPr>
            <p:nvPr/>
          </p:nvSpPr>
          <p:spPr bwMode="auto">
            <a:xfrm>
              <a:off x="4822025" y="4274646"/>
              <a:ext cx="67009"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5" name="Rectangle 51"/>
            <p:cNvSpPr>
              <a:spLocks noChangeArrowheads="1"/>
            </p:cNvSpPr>
            <p:nvPr/>
          </p:nvSpPr>
          <p:spPr bwMode="auto">
            <a:xfrm>
              <a:off x="4647363"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6"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7"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8"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9" name="Rectangle 55"/>
            <p:cNvSpPr>
              <a:spLocks noChangeArrowheads="1"/>
            </p:cNvSpPr>
            <p:nvPr/>
          </p:nvSpPr>
          <p:spPr bwMode="auto">
            <a:xfrm>
              <a:off x="4647363"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0"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1"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2"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3" name="Rectangle 59"/>
            <p:cNvSpPr>
              <a:spLocks noChangeArrowheads="1"/>
            </p:cNvSpPr>
            <p:nvPr/>
          </p:nvSpPr>
          <p:spPr bwMode="auto">
            <a:xfrm>
              <a:off x="4647363"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4" name="Rectangle 60"/>
            <p:cNvSpPr>
              <a:spLocks noChangeArrowheads="1"/>
            </p:cNvSpPr>
            <p:nvPr/>
          </p:nvSpPr>
          <p:spPr bwMode="auto">
            <a:xfrm>
              <a:off x="5174646" y="4803027"/>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5" name="Rectangle 61"/>
            <p:cNvSpPr>
              <a:spLocks noChangeArrowheads="1"/>
            </p:cNvSpPr>
            <p:nvPr/>
          </p:nvSpPr>
          <p:spPr bwMode="auto">
            <a:xfrm>
              <a:off x="4997786"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6" name="Rectangle 62"/>
            <p:cNvSpPr>
              <a:spLocks noChangeArrowheads="1"/>
            </p:cNvSpPr>
            <p:nvPr/>
          </p:nvSpPr>
          <p:spPr bwMode="auto">
            <a:xfrm>
              <a:off x="4822025" y="4803027"/>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7" name="Rectangle 63"/>
            <p:cNvSpPr>
              <a:spLocks noChangeArrowheads="1"/>
            </p:cNvSpPr>
            <p:nvPr/>
          </p:nvSpPr>
          <p:spPr bwMode="auto">
            <a:xfrm>
              <a:off x="4647363"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8" name="Rectangle 65"/>
            <p:cNvSpPr>
              <a:spLocks noChangeArrowheads="1"/>
            </p:cNvSpPr>
            <p:nvPr/>
          </p:nvSpPr>
          <p:spPr bwMode="auto">
            <a:xfrm>
              <a:off x="4204664" y="3804485"/>
              <a:ext cx="470161" cy="126438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9" name="Rectangle 66"/>
            <p:cNvSpPr>
              <a:spLocks noChangeArrowheads="1"/>
            </p:cNvSpPr>
            <p:nvPr/>
          </p:nvSpPr>
          <p:spPr bwMode="auto">
            <a:xfrm>
              <a:off x="3075400"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0" name="Freeform 67"/>
            <p:cNvSpPr>
              <a:spLocks/>
            </p:cNvSpPr>
            <p:nvPr/>
          </p:nvSpPr>
          <p:spPr bwMode="auto">
            <a:xfrm>
              <a:off x="3531280" y="2651053"/>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1" name="Freeform 68"/>
            <p:cNvSpPr>
              <a:spLocks/>
            </p:cNvSpPr>
            <p:nvPr/>
          </p:nvSpPr>
          <p:spPr bwMode="auto">
            <a:xfrm>
              <a:off x="3075400" y="3817667"/>
              <a:ext cx="455880"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2" name="Rectangle 69"/>
            <p:cNvSpPr>
              <a:spLocks noChangeArrowheads="1"/>
            </p:cNvSpPr>
            <p:nvPr/>
          </p:nvSpPr>
          <p:spPr bwMode="auto">
            <a:xfrm>
              <a:off x="3615865"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3" name="Rectangle 70"/>
            <p:cNvSpPr>
              <a:spLocks noChangeArrowheads="1"/>
            </p:cNvSpPr>
            <p:nvPr/>
          </p:nvSpPr>
          <p:spPr bwMode="auto">
            <a:xfrm>
              <a:off x="3761967" y="278397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4" name="Rectangle 71"/>
            <p:cNvSpPr>
              <a:spLocks noChangeArrowheads="1"/>
            </p:cNvSpPr>
            <p:nvPr/>
          </p:nvSpPr>
          <p:spPr bwMode="auto">
            <a:xfrm>
              <a:off x="3905870" y="278397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5" name="Rectangle 72"/>
            <p:cNvSpPr>
              <a:spLocks noChangeArrowheads="1"/>
            </p:cNvSpPr>
            <p:nvPr/>
          </p:nvSpPr>
          <p:spPr bwMode="auto">
            <a:xfrm>
              <a:off x="4053071"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6" name="Rectangle 73"/>
            <p:cNvSpPr>
              <a:spLocks noChangeArrowheads="1"/>
            </p:cNvSpPr>
            <p:nvPr/>
          </p:nvSpPr>
          <p:spPr bwMode="auto">
            <a:xfrm>
              <a:off x="3615865"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7" name="Rectangle 74"/>
            <p:cNvSpPr>
              <a:spLocks noChangeArrowheads="1"/>
            </p:cNvSpPr>
            <p:nvPr/>
          </p:nvSpPr>
          <p:spPr bwMode="auto">
            <a:xfrm>
              <a:off x="3761967" y="297511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8" name="Rectangle 75"/>
            <p:cNvSpPr>
              <a:spLocks noChangeArrowheads="1"/>
            </p:cNvSpPr>
            <p:nvPr/>
          </p:nvSpPr>
          <p:spPr bwMode="auto">
            <a:xfrm>
              <a:off x="3905870" y="297511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9" name="Rectangle 76"/>
            <p:cNvSpPr>
              <a:spLocks noChangeArrowheads="1"/>
            </p:cNvSpPr>
            <p:nvPr/>
          </p:nvSpPr>
          <p:spPr bwMode="auto">
            <a:xfrm>
              <a:off x="4053071"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0" name="Rectangle 77"/>
            <p:cNvSpPr>
              <a:spLocks noChangeArrowheads="1"/>
            </p:cNvSpPr>
            <p:nvPr/>
          </p:nvSpPr>
          <p:spPr bwMode="auto">
            <a:xfrm>
              <a:off x="3615865"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1" name="Rectangle 78"/>
            <p:cNvSpPr>
              <a:spLocks noChangeArrowheads="1"/>
            </p:cNvSpPr>
            <p:nvPr/>
          </p:nvSpPr>
          <p:spPr bwMode="auto">
            <a:xfrm>
              <a:off x="3761967" y="31651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2" name="Rectangle 79"/>
            <p:cNvSpPr>
              <a:spLocks noChangeArrowheads="1"/>
            </p:cNvSpPr>
            <p:nvPr/>
          </p:nvSpPr>
          <p:spPr bwMode="auto">
            <a:xfrm>
              <a:off x="3905870" y="31651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3" name="Rectangle 80"/>
            <p:cNvSpPr>
              <a:spLocks noChangeArrowheads="1"/>
            </p:cNvSpPr>
            <p:nvPr/>
          </p:nvSpPr>
          <p:spPr bwMode="auto">
            <a:xfrm>
              <a:off x="4053071"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4" name="Rectangle 81"/>
            <p:cNvSpPr>
              <a:spLocks noChangeArrowheads="1"/>
            </p:cNvSpPr>
            <p:nvPr/>
          </p:nvSpPr>
          <p:spPr bwMode="auto">
            <a:xfrm>
              <a:off x="3615865"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5" name="Rectangle 82"/>
            <p:cNvSpPr>
              <a:spLocks noChangeArrowheads="1"/>
            </p:cNvSpPr>
            <p:nvPr/>
          </p:nvSpPr>
          <p:spPr bwMode="auto">
            <a:xfrm>
              <a:off x="3761967" y="335519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6" name="Rectangle 83"/>
            <p:cNvSpPr>
              <a:spLocks noChangeArrowheads="1"/>
            </p:cNvSpPr>
            <p:nvPr/>
          </p:nvSpPr>
          <p:spPr bwMode="auto">
            <a:xfrm>
              <a:off x="3905870" y="335519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7" name="Rectangle 84"/>
            <p:cNvSpPr>
              <a:spLocks noChangeArrowheads="1"/>
            </p:cNvSpPr>
            <p:nvPr/>
          </p:nvSpPr>
          <p:spPr bwMode="auto">
            <a:xfrm>
              <a:off x="4053071"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8" name="Rectangle 85"/>
            <p:cNvSpPr>
              <a:spLocks noChangeArrowheads="1"/>
            </p:cNvSpPr>
            <p:nvPr/>
          </p:nvSpPr>
          <p:spPr bwMode="auto">
            <a:xfrm>
              <a:off x="3615865"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9" name="Rectangle 86"/>
            <p:cNvSpPr>
              <a:spLocks noChangeArrowheads="1"/>
            </p:cNvSpPr>
            <p:nvPr/>
          </p:nvSpPr>
          <p:spPr bwMode="auto">
            <a:xfrm>
              <a:off x="3761967" y="354633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0" name="Rectangle 87"/>
            <p:cNvSpPr>
              <a:spLocks noChangeArrowheads="1"/>
            </p:cNvSpPr>
            <p:nvPr/>
          </p:nvSpPr>
          <p:spPr bwMode="auto">
            <a:xfrm>
              <a:off x="3905870" y="354633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1" name="Rectangle 88"/>
            <p:cNvSpPr>
              <a:spLocks noChangeArrowheads="1"/>
            </p:cNvSpPr>
            <p:nvPr/>
          </p:nvSpPr>
          <p:spPr bwMode="auto">
            <a:xfrm>
              <a:off x="4053071"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2" name="Rectangle 89"/>
            <p:cNvSpPr>
              <a:spLocks noChangeArrowheads="1"/>
            </p:cNvSpPr>
            <p:nvPr/>
          </p:nvSpPr>
          <p:spPr bwMode="auto">
            <a:xfrm>
              <a:off x="3615865"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3" name="Rectangle 90"/>
            <p:cNvSpPr>
              <a:spLocks noChangeArrowheads="1"/>
            </p:cNvSpPr>
            <p:nvPr/>
          </p:nvSpPr>
          <p:spPr bwMode="auto">
            <a:xfrm>
              <a:off x="3761967" y="373418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4" name="Rectangle 91"/>
            <p:cNvSpPr>
              <a:spLocks noChangeArrowheads="1"/>
            </p:cNvSpPr>
            <p:nvPr/>
          </p:nvSpPr>
          <p:spPr bwMode="auto">
            <a:xfrm>
              <a:off x="3905870" y="3734180"/>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5" name="Rectangle 92"/>
            <p:cNvSpPr>
              <a:spLocks noChangeArrowheads="1"/>
            </p:cNvSpPr>
            <p:nvPr/>
          </p:nvSpPr>
          <p:spPr bwMode="auto">
            <a:xfrm>
              <a:off x="4053071"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6" name="Rectangle 93"/>
            <p:cNvSpPr>
              <a:spLocks noChangeArrowheads="1"/>
            </p:cNvSpPr>
            <p:nvPr/>
          </p:nvSpPr>
          <p:spPr bwMode="auto">
            <a:xfrm>
              <a:off x="3615865"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7" name="Rectangle 94"/>
            <p:cNvSpPr>
              <a:spLocks noChangeArrowheads="1"/>
            </p:cNvSpPr>
            <p:nvPr/>
          </p:nvSpPr>
          <p:spPr bwMode="auto">
            <a:xfrm>
              <a:off x="3761967" y="392422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8" name="Rectangle 95"/>
            <p:cNvSpPr>
              <a:spLocks noChangeArrowheads="1"/>
            </p:cNvSpPr>
            <p:nvPr/>
          </p:nvSpPr>
          <p:spPr bwMode="auto">
            <a:xfrm>
              <a:off x="3905870"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9" name="Rectangle 96"/>
            <p:cNvSpPr>
              <a:spLocks noChangeArrowheads="1"/>
            </p:cNvSpPr>
            <p:nvPr/>
          </p:nvSpPr>
          <p:spPr bwMode="auto">
            <a:xfrm>
              <a:off x="4053071"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0" name="Rectangle 97"/>
            <p:cNvSpPr>
              <a:spLocks noChangeArrowheads="1"/>
            </p:cNvSpPr>
            <p:nvPr/>
          </p:nvSpPr>
          <p:spPr bwMode="auto">
            <a:xfrm>
              <a:off x="3615865"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1" name="Rectangle 98"/>
            <p:cNvSpPr>
              <a:spLocks noChangeArrowheads="1"/>
            </p:cNvSpPr>
            <p:nvPr/>
          </p:nvSpPr>
          <p:spPr bwMode="auto">
            <a:xfrm>
              <a:off x="3761967" y="4294419"/>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2" name="Rectangle 99"/>
            <p:cNvSpPr>
              <a:spLocks noChangeArrowheads="1"/>
            </p:cNvSpPr>
            <p:nvPr/>
          </p:nvSpPr>
          <p:spPr bwMode="auto">
            <a:xfrm>
              <a:off x="3905870" y="4294419"/>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3" name="Rectangle 100"/>
            <p:cNvSpPr>
              <a:spLocks noChangeArrowheads="1"/>
            </p:cNvSpPr>
            <p:nvPr/>
          </p:nvSpPr>
          <p:spPr bwMode="auto">
            <a:xfrm>
              <a:off x="4053071"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4" name="Rectangle 101"/>
            <p:cNvSpPr>
              <a:spLocks noChangeArrowheads="1"/>
            </p:cNvSpPr>
            <p:nvPr/>
          </p:nvSpPr>
          <p:spPr bwMode="auto">
            <a:xfrm>
              <a:off x="3615865"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5" name="Rectangle 102"/>
            <p:cNvSpPr>
              <a:spLocks noChangeArrowheads="1"/>
            </p:cNvSpPr>
            <p:nvPr/>
          </p:nvSpPr>
          <p:spPr bwMode="auto">
            <a:xfrm>
              <a:off x="3761967" y="41010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6" name="Rectangle 103"/>
            <p:cNvSpPr>
              <a:spLocks noChangeArrowheads="1"/>
            </p:cNvSpPr>
            <p:nvPr/>
          </p:nvSpPr>
          <p:spPr bwMode="auto">
            <a:xfrm>
              <a:off x="3905870" y="410108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7" name="Rectangle 104"/>
            <p:cNvSpPr>
              <a:spLocks noChangeArrowheads="1"/>
            </p:cNvSpPr>
            <p:nvPr/>
          </p:nvSpPr>
          <p:spPr bwMode="auto">
            <a:xfrm>
              <a:off x="4053071"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8" name="Rectangle 105"/>
            <p:cNvSpPr>
              <a:spLocks noChangeArrowheads="1"/>
            </p:cNvSpPr>
            <p:nvPr/>
          </p:nvSpPr>
          <p:spPr bwMode="auto">
            <a:xfrm>
              <a:off x="3615865"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9" name="Rectangle 106"/>
            <p:cNvSpPr>
              <a:spLocks noChangeArrowheads="1"/>
            </p:cNvSpPr>
            <p:nvPr/>
          </p:nvSpPr>
          <p:spPr bwMode="auto">
            <a:xfrm>
              <a:off x="3761967" y="44899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0" name="Rectangle 107"/>
            <p:cNvSpPr>
              <a:spLocks noChangeArrowheads="1"/>
            </p:cNvSpPr>
            <p:nvPr/>
          </p:nvSpPr>
          <p:spPr bwMode="auto">
            <a:xfrm>
              <a:off x="3905870" y="44899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1" name="Rectangle 108"/>
            <p:cNvSpPr>
              <a:spLocks noChangeArrowheads="1"/>
            </p:cNvSpPr>
            <p:nvPr/>
          </p:nvSpPr>
          <p:spPr bwMode="auto">
            <a:xfrm>
              <a:off x="4053071"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2" name="Rectangle 109"/>
            <p:cNvSpPr>
              <a:spLocks noChangeArrowheads="1"/>
            </p:cNvSpPr>
            <p:nvPr/>
          </p:nvSpPr>
          <p:spPr bwMode="auto">
            <a:xfrm>
              <a:off x="3615865" y="4683291"/>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3" name="Rectangle 110"/>
            <p:cNvSpPr>
              <a:spLocks noChangeArrowheads="1"/>
            </p:cNvSpPr>
            <p:nvPr/>
          </p:nvSpPr>
          <p:spPr bwMode="auto">
            <a:xfrm>
              <a:off x="3761967" y="4683291"/>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4" name="Rectangle 111"/>
            <p:cNvSpPr>
              <a:spLocks noChangeArrowheads="1"/>
            </p:cNvSpPr>
            <p:nvPr/>
          </p:nvSpPr>
          <p:spPr bwMode="auto">
            <a:xfrm>
              <a:off x="3905870" y="4683291"/>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5" name="Rectangle 112"/>
            <p:cNvSpPr>
              <a:spLocks noChangeArrowheads="1"/>
            </p:cNvSpPr>
            <p:nvPr/>
          </p:nvSpPr>
          <p:spPr bwMode="auto">
            <a:xfrm>
              <a:off x="4053071" y="4683291"/>
              <a:ext cx="64812" cy="1252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6" name="Rectangle 113"/>
            <p:cNvSpPr>
              <a:spLocks noChangeArrowheads="1"/>
            </p:cNvSpPr>
            <p:nvPr/>
          </p:nvSpPr>
          <p:spPr bwMode="auto">
            <a:xfrm>
              <a:off x="3615865"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7" name="Rectangle 114"/>
            <p:cNvSpPr>
              <a:spLocks noChangeArrowheads="1"/>
            </p:cNvSpPr>
            <p:nvPr/>
          </p:nvSpPr>
          <p:spPr bwMode="auto">
            <a:xfrm>
              <a:off x="3761967" y="4876628"/>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8" name="Rectangle 115"/>
            <p:cNvSpPr>
              <a:spLocks noChangeArrowheads="1"/>
            </p:cNvSpPr>
            <p:nvPr/>
          </p:nvSpPr>
          <p:spPr bwMode="auto">
            <a:xfrm>
              <a:off x="3905870" y="4876628"/>
              <a:ext cx="68107"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9" name="Rectangle 116"/>
            <p:cNvSpPr>
              <a:spLocks noChangeArrowheads="1"/>
            </p:cNvSpPr>
            <p:nvPr/>
          </p:nvSpPr>
          <p:spPr bwMode="auto">
            <a:xfrm>
              <a:off x="4053071"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0" name="Rectangle 117"/>
            <p:cNvSpPr>
              <a:spLocks noChangeArrowheads="1"/>
            </p:cNvSpPr>
            <p:nvPr/>
          </p:nvSpPr>
          <p:spPr bwMode="auto">
            <a:xfrm>
              <a:off x="3121537" y="3924222"/>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1" name="Rectangle 118"/>
            <p:cNvSpPr>
              <a:spLocks noChangeArrowheads="1"/>
            </p:cNvSpPr>
            <p:nvPr/>
          </p:nvSpPr>
          <p:spPr bwMode="auto">
            <a:xfrm>
              <a:off x="3267638"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2" name="Rectangle 119"/>
            <p:cNvSpPr>
              <a:spLocks noChangeArrowheads="1"/>
            </p:cNvSpPr>
            <p:nvPr/>
          </p:nvSpPr>
          <p:spPr bwMode="auto">
            <a:xfrm>
              <a:off x="3411543"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3" name="Rectangle 120"/>
            <p:cNvSpPr>
              <a:spLocks noChangeArrowheads="1"/>
            </p:cNvSpPr>
            <p:nvPr/>
          </p:nvSpPr>
          <p:spPr bwMode="auto">
            <a:xfrm>
              <a:off x="3121537" y="411426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4" name="Rectangle 121"/>
            <p:cNvSpPr>
              <a:spLocks noChangeArrowheads="1"/>
            </p:cNvSpPr>
            <p:nvPr/>
          </p:nvSpPr>
          <p:spPr bwMode="auto">
            <a:xfrm>
              <a:off x="3267638" y="4114265"/>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5" name="Rectangle 122"/>
            <p:cNvSpPr>
              <a:spLocks noChangeArrowheads="1"/>
            </p:cNvSpPr>
            <p:nvPr/>
          </p:nvSpPr>
          <p:spPr bwMode="auto">
            <a:xfrm>
              <a:off x="3411543" y="4114265"/>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6" name="Rectangle 123"/>
            <p:cNvSpPr>
              <a:spLocks noChangeArrowheads="1"/>
            </p:cNvSpPr>
            <p:nvPr/>
          </p:nvSpPr>
          <p:spPr bwMode="auto">
            <a:xfrm>
              <a:off x="3121537" y="4291124"/>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7" name="Rectangle 124"/>
            <p:cNvSpPr>
              <a:spLocks noChangeArrowheads="1"/>
            </p:cNvSpPr>
            <p:nvPr/>
          </p:nvSpPr>
          <p:spPr bwMode="auto">
            <a:xfrm>
              <a:off x="3267638" y="4291124"/>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8" name="Rectangle 125"/>
            <p:cNvSpPr>
              <a:spLocks noChangeArrowheads="1"/>
            </p:cNvSpPr>
            <p:nvPr/>
          </p:nvSpPr>
          <p:spPr bwMode="auto">
            <a:xfrm>
              <a:off x="3411543" y="4291124"/>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9" name="Rectangle 126"/>
            <p:cNvSpPr>
              <a:spLocks noChangeArrowheads="1"/>
            </p:cNvSpPr>
            <p:nvPr/>
          </p:nvSpPr>
          <p:spPr bwMode="auto">
            <a:xfrm>
              <a:off x="3121537" y="446798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0" name="Rectangle 127"/>
            <p:cNvSpPr>
              <a:spLocks noChangeArrowheads="1"/>
            </p:cNvSpPr>
            <p:nvPr/>
          </p:nvSpPr>
          <p:spPr bwMode="auto">
            <a:xfrm>
              <a:off x="3267638" y="446798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1" name="Rectangle 128"/>
            <p:cNvSpPr>
              <a:spLocks noChangeArrowheads="1"/>
            </p:cNvSpPr>
            <p:nvPr/>
          </p:nvSpPr>
          <p:spPr bwMode="auto">
            <a:xfrm>
              <a:off x="3411543" y="446798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2" name="Rectangle 129"/>
            <p:cNvSpPr>
              <a:spLocks noChangeArrowheads="1"/>
            </p:cNvSpPr>
            <p:nvPr/>
          </p:nvSpPr>
          <p:spPr bwMode="auto">
            <a:xfrm>
              <a:off x="3121537" y="464484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3" name="Rectangle 130"/>
            <p:cNvSpPr>
              <a:spLocks noChangeArrowheads="1"/>
            </p:cNvSpPr>
            <p:nvPr/>
          </p:nvSpPr>
          <p:spPr bwMode="auto">
            <a:xfrm>
              <a:off x="3267638" y="464484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4" name="Rectangle 131"/>
            <p:cNvSpPr>
              <a:spLocks noChangeArrowheads="1"/>
            </p:cNvSpPr>
            <p:nvPr/>
          </p:nvSpPr>
          <p:spPr bwMode="auto">
            <a:xfrm>
              <a:off x="3411543" y="464484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5" name="Rectangle 132"/>
            <p:cNvSpPr>
              <a:spLocks noChangeArrowheads="1"/>
            </p:cNvSpPr>
            <p:nvPr/>
          </p:nvSpPr>
          <p:spPr bwMode="auto">
            <a:xfrm>
              <a:off x="3121537" y="4821702"/>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6" name="Rectangle 133"/>
            <p:cNvSpPr>
              <a:spLocks noChangeArrowheads="1"/>
            </p:cNvSpPr>
            <p:nvPr/>
          </p:nvSpPr>
          <p:spPr bwMode="auto">
            <a:xfrm>
              <a:off x="3267638" y="4821702"/>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7" name="Rectangle 134"/>
            <p:cNvSpPr>
              <a:spLocks noChangeArrowheads="1"/>
            </p:cNvSpPr>
            <p:nvPr/>
          </p:nvSpPr>
          <p:spPr bwMode="auto">
            <a:xfrm>
              <a:off x="3411543" y="4821702"/>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8" name="Rectangle 135"/>
            <p:cNvSpPr>
              <a:spLocks noChangeArrowheads="1"/>
            </p:cNvSpPr>
            <p:nvPr/>
          </p:nvSpPr>
          <p:spPr bwMode="auto">
            <a:xfrm>
              <a:off x="3905870" y="2525824"/>
              <a:ext cx="2120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9" name="Rectangle 136"/>
            <p:cNvSpPr>
              <a:spLocks noChangeArrowheads="1"/>
            </p:cNvSpPr>
            <p:nvPr/>
          </p:nvSpPr>
          <p:spPr bwMode="auto">
            <a:xfrm>
              <a:off x="3680677" y="2446731"/>
              <a:ext cx="43941" cy="204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0" name="Group 1589"/>
            <p:cNvGrpSpPr/>
            <p:nvPr/>
          </p:nvGrpSpPr>
          <p:grpSpPr>
            <a:xfrm>
              <a:off x="229637" y="3020152"/>
              <a:ext cx="708069" cy="2245209"/>
              <a:chOff x="1636091" y="-2496074"/>
              <a:chExt cx="694248" cy="2201386"/>
            </a:xfrm>
          </p:grpSpPr>
          <p:sp>
            <p:nvSpPr>
              <p:cNvPr id="1701" name="Rectangle 138"/>
              <p:cNvSpPr>
                <a:spLocks noChangeArrowheads="1"/>
              </p:cNvSpPr>
              <p:nvPr/>
            </p:nvSpPr>
            <p:spPr bwMode="auto">
              <a:xfrm>
                <a:off x="1636091" y="-1472997"/>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2"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3"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4"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5"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6"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7"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8"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9"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0"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1"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2"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5"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6"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7"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8"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9"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0"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1"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2"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3"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4"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5"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6"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7"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8"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9"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0"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1"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2"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3"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4"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5"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6"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7"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8"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9"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0"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1"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2"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3"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591" name="Rectangle 187"/>
            <p:cNvSpPr>
              <a:spLocks noChangeArrowheads="1"/>
            </p:cNvSpPr>
            <p:nvPr/>
          </p:nvSpPr>
          <p:spPr bwMode="auto">
            <a:xfrm>
              <a:off x="4204664"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2" name="Rectangle 188"/>
            <p:cNvSpPr>
              <a:spLocks noChangeArrowheads="1"/>
            </p:cNvSpPr>
            <p:nvPr/>
          </p:nvSpPr>
          <p:spPr bwMode="auto">
            <a:xfrm>
              <a:off x="4204664" y="4043959"/>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3" name="Rectangle 189"/>
            <p:cNvSpPr>
              <a:spLocks noChangeArrowheads="1"/>
            </p:cNvSpPr>
            <p:nvPr/>
          </p:nvSpPr>
          <p:spPr bwMode="auto">
            <a:xfrm>
              <a:off x="4204664" y="4220820"/>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4" name="Rectangle 190"/>
            <p:cNvSpPr>
              <a:spLocks noChangeArrowheads="1"/>
            </p:cNvSpPr>
            <p:nvPr/>
          </p:nvSpPr>
          <p:spPr bwMode="auto">
            <a:xfrm>
              <a:off x="4204664" y="439767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5" name="Rectangle 191"/>
            <p:cNvSpPr>
              <a:spLocks noChangeArrowheads="1"/>
            </p:cNvSpPr>
            <p:nvPr/>
          </p:nvSpPr>
          <p:spPr bwMode="auto">
            <a:xfrm>
              <a:off x="4204664"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6" name="Rectangle 192"/>
            <p:cNvSpPr>
              <a:spLocks noChangeArrowheads="1"/>
            </p:cNvSpPr>
            <p:nvPr/>
          </p:nvSpPr>
          <p:spPr bwMode="auto">
            <a:xfrm>
              <a:off x="4204664" y="475139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7" name="Rectangle 193"/>
            <p:cNvSpPr>
              <a:spLocks noChangeArrowheads="1"/>
            </p:cNvSpPr>
            <p:nvPr/>
          </p:nvSpPr>
          <p:spPr bwMode="auto">
            <a:xfrm>
              <a:off x="4204664"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8" name="Group 1597"/>
            <p:cNvGrpSpPr/>
            <p:nvPr/>
          </p:nvGrpSpPr>
          <p:grpSpPr>
            <a:xfrm>
              <a:off x="10285267" y="1896378"/>
              <a:ext cx="774447" cy="3210935"/>
              <a:chOff x="9240116" y="-3616221"/>
              <a:chExt cx="759331" cy="3148261"/>
            </a:xfrm>
          </p:grpSpPr>
          <p:sp>
            <p:nvSpPr>
              <p:cNvPr id="1697"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8"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9"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0"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599" name="Group 1598"/>
            <p:cNvGrpSpPr/>
            <p:nvPr/>
          </p:nvGrpSpPr>
          <p:grpSpPr>
            <a:xfrm>
              <a:off x="8664970" y="2141511"/>
              <a:ext cx="777743" cy="2927521"/>
              <a:chOff x="8238446" y="-3338339"/>
              <a:chExt cx="762562" cy="2870379"/>
            </a:xfrm>
          </p:grpSpPr>
          <p:sp>
            <p:nvSpPr>
              <p:cNvPr id="1688"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9"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0"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1"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2"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3"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4"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5"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6"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600" name="Rectangle 207"/>
            <p:cNvSpPr>
              <a:spLocks noChangeArrowheads="1"/>
            </p:cNvSpPr>
            <p:nvPr/>
          </p:nvSpPr>
          <p:spPr bwMode="auto">
            <a:xfrm>
              <a:off x="6364328" y="4302109"/>
              <a:ext cx="948011" cy="75687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1"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2" name="Freeform 209"/>
            <p:cNvSpPr>
              <a:spLocks/>
            </p:cNvSpPr>
            <p:nvPr/>
          </p:nvSpPr>
          <p:spPr bwMode="auto">
            <a:xfrm>
              <a:off x="6364328" y="4313093"/>
              <a:ext cx="545957" cy="745886"/>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3"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4"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5"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6"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7"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8"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9"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0"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1" name="Rectangle 218"/>
            <p:cNvSpPr>
              <a:spLocks noChangeArrowheads="1"/>
            </p:cNvSpPr>
            <p:nvPr/>
          </p:nvSpPr>
          <p:spPr bwMode="auto">
            <a:xfrm>
              <a:off x="7011348" y="3532056"/>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2" name="Rectangle 219"/>
            <p:cNvSpPr>
              <a:spLocks noChangeArrowheads="1"/>
            </p:cNvSpPr>
            <p:nvPr/>
          </p:nvSpPr>
          <p:spPr bwMode="auto">
            <a:xfrm>
              <a:off x="7184913"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3" name="Rectangle 220"/>
            <p:cNvSpPr>
              <a:spLocks noChangeArrowheads="1"/>
            </p:cNvSpPr>
            <p:nvPr/>
          </p:nvSpPr>
          <p:spPr bwMode="auto">
            <a:xfrm>
              <a:off x="7358477"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4" name="Rectangle 221"/>
            <p:cNvSpPr>
              <a:spLocks noChangeArrowheads="1"/>
            </p:cNvSpPr>
            <p:nvPr/>
          </p:nvSpPr>
          <p:spPr bwMode="auto">
            <a:xfrm>
              <a:off x="7533139" y="3532056"/>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5" name="Rectangle 222"/>
            <p:cNvSpPr>
              <a:spLocks noChangeArrowheads="1"/>
            </p:cNvSpPr>
            <p:nvPr/>
          </p:nvSpPr>
          <p:spPr bwMode="auto">
            <a:xfrm>
              <a:off x="7011348"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6" name="Rectangle 223"/>
            <p:cNvSpPr>
              <a:spLocks noChangeArrowheads="1"/>
            </p:cNvSpPr>
            <p:nvPr/>
          </p:nvSpPr>
          <p:spPr bwMode="auto">
            <a:xfrm>
              <a:off x="7184913"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7" name="Rectangle 224"/>
            <p:cNvSpPr>
              <a:spLocks noChangeArrowheads="1"/>
            </p:cNvSpPr>
            <p:nvPr/>
          </p:nvSpPr>
          <p:spPr bwMode="auto">
            <a:xfrm>
              <a:off x="7358477"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8" name="Rectangle 225"/>
            <p:cNvSpPr>
              <a:spLocks noChangeArrowheads="1"/>
            </p:cNvSpPr>
            <p:nvPr/>
          </p:nvSpPr>
          <p:spPr bwMode="auto">
            <a:xfrm>
              <a:off x="7533139"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9" name="Rectangle 226"/>
            <p:cNvSpPr>
              <a:spLocks noChangeArrowheads="1"/>
            </p:cNvSpPr>
            <p:nvPr/>
          </p:nvSpPr>
          <p:spPr bwMode="auto">
            <a:xfrm>
              <a:off x="7011348" y="398683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0" name="Rectangle 228"/>
            <p:cNvSpPr>
              <a:spLocks noChangeArrowheads="1"/>
            </p:cNvSpPr>
            <p:nvPr/>
          </p:nvSpPr>
          <p:spPr bwMode="auto">
            <a:xfrm>
              <a:off x="7184913" y="398683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1" name="Rectangle 229"/>
            <p:cNvSpPr>
              <a:spLocks noChangeArrowheads="1"/>
            </p:cNvSpPr>
            <p:nvPr/>
          </p:nvSpPr>
          <p:spPr bwMode="auto">
            <a:xfrm>
              <a:off x="7358477" y="3986837"/>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2" name="Rectangle 230"/>
            <p:cNvSpPr>
              <a:spLocks noChangeArrowheads="1"/>
            </p:cNvSpPr>
            <p:nvPr/>
          </p:nvSpPr>
          <p:spPr bwMode="auto">
            <a:xfrm>
              <a:off x="7533139" y="398683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3" name="Rectangle 231"/>
            <p:cNvSpPr>
              <a:spLocks noChangeArrowheads="1"/>
            </p:cNvSpPr>
            <p:nvPr/>
          </p:nvSpPr>
          <p:spPr bwMode="auto">
            <a:xfrm>
              <a:off x="7011349"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7" name="Rectangle 235"/>
            <p:cNvSpPr>
              <a:spLocks noChangeArrowheads="1"/>
            </p:cNvSpPr>
            <p:nvPr/>
          </p:nvSpPr>
          <p:spPr bwMode="auto">
            <a:xfrm>
              <a:off x="7011349" y="4440521"/>
              <a:ext cx="77994"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8" name="Rectangle 236"/>
            <p:cNvSpPr>
              <a:spLocks noChangeArrowheads="1"/>
            </p:cNvSpPr>
            <p:nvPr/>
          </p:nvSpPr>
          <p:spPr bwMode="auto">
            <a:xfrm>
              <a:off x="7184913"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9" name="Rectangle 237"/>
            <p:cNvSpPr>
              <a:spLocks noChangeArrowheads="1"/>
            </p:cNvSpPr>
            <p:nvPr/>
          </p:nvSpPr>
          <p:spPr bwMode="auto">
            <a:xfrm>
              <a:off x="7358477"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0" name="Rectangle 238"/>
            <p:cNvSpPr>
              <a:spLocks noChangeArrowheads="1"/>
            </p:cNvSpPr>
            <p:nvPr/>
          </p:nvSpPr>
          <p:spPr bwMode="auto">
            <a:xfrm>
              <a:off x="7533139"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1" name="Rectangle 239"/>
            <p:cNvSpPr>
              <a:spLocks noChangeArrowheads="1"/>
            </p:cNvSpPr>
            <p:nvPr/>
          </p:nvSpPr>
          <p:spPr bwMode="auto">
            <a:xfrm>
              <a:off x="6421451"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2" name="Rectangle 240"/>
            <p:cNvSpPr>
              <a:spLocks noChangeArrowheads="1"/>
            </p:cNvSpPr>
            <p:nvPr/>
          </p:nvSpPr>
          <p:spPr bwMode="auto">
            <a:xfrm>
              <a:off x="6595015"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3" name="Rectangle 241"/>
            <p:cNvSpPr>
              <a:spLocks noChangeArrowheads="1"/>
            </p:cNvSpPr>
            <p:nvPr/>
          </p:nvSpPr>
          <p:spPr bwMode="auto">
            <a:xfrm>
              <a:off x="6769677"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4" name="Rectangle 242"/>
            <p:cNvSpPr>
              <a:spLocks noChangeArrowheads="1"/>
            </p:cNvSpPr>
            <p:nvPr/>
          </p:nvSpPr>
          <p:spPr bwMode="auto">
            <a:xfrm>
              <a:off x="6421451"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5" name="Rectangle 243"/>
            <p:cNvSpPr>
              <a:spLocks noChangeArrowheads="1"/>
            </p:cNvSpPr>
            <p:nvPr/>
          </p:nvSpPr>
          <p:spPr bwMode="auto">
            <a:xfrm>
              <a:off x="6595015" y="4666813"/>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6" name="Rectangle 244"/>
            <p:cNvSpPr>
              <a:spLocks noChangeArrowheads="1"/>
            </p:cNvSpPr>
            <p:nvPr/>
          </p:nvSpPr>
          <p:spPr bwMode="auto">
            <a:xfrm>
              <a:off x="6769677"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7" name="Rectangle 245"/>
            <p:cNvSpPr>
              <a:spLocks noChangeArrowheads="1"/>
            </p:cNvSpPr>
            <p:nvPr/>
          </p:nvSpPr>
          <p:spPr bwMode="auto">
            <a:xfrm>
              <a:off x="7011349"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8" name="Rectangle 246"/>
            <p:cNvSpPr>
              <a:spLocks noChangeArrowheads="1"/>
            </p:cNvSpPr>
            <p:nvPr/>
          </p:nvSpPr>
          <p:spPr bwMode="auto">
            <a:xfrm>
              <a:off x="7184913" y="4666813"/>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9" name="Rectangle 247"/>
            <p:cNvSpPr>
              <a:spLocks noChangeArrowheads="1"/>
            </p:cNvSpPr>
            <p:nvPr/>
          </p:nvSpPr>
          <p:spPr bwMode="auto">
            <a:xfrm>
              <a:off x="7358477"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0" name="Rectangle 248"/>
            <p:cNvSpPr>
              <a:spLocks noChangeArrowheads="1"/>
            </p:cNvSpPr>
            <p:nvPr/>
          </p:nvSpPr>
          <p:spPr bwMode="auto">
            <a:xfrm>
              <a:off x="7533139" y="4666813"/>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1" name="Rectangle 249"/>
            <p:cNvSpPr>
              <a:spLocks noChangeArrowheads="1"/>
            </p:cNvSpPr>
            <p:nvPr/>
          </p:nvSpPr>
          <p:spPr bwMode="auto">
            <a:xfrm>
              <a:off x="7358476"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2" name="Rectangle 250"/>
            <p:cNvSpPr>
              <a:spLocks noChangeArrowheads="1"/>
            </p:cNvSpPr>
            <p:nvPr/>
          </p:nvSpPr>
          <p:spPr bwMode="auto">
            <a:xfrm>
              <a:off x="7089342" y="2678515"/>
              <a:ext cx="51630" cy="24167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pic>
          <p:nvPicPr>
            <p:cNvPr id="1643" name="Picture 1642"/>
            <p:cNvPicPr>
              <a:picLocks noChangeAspect="1"/>
            </p:cNvPicPr>
            <p:nvPr/>
          </p:nvPicPr>
          <p:blipFill>
            <a:blip r:embed="rId5"/>
            <a:stretch>
              <a:fillRect/>
            </a:stretch>
          </p:blipFill>
          <p:spPr>
            <a:xfrm>
              <a:off x="8160644" y="3347476"/>
              <a:ext cx="676964" cy="1821494"/>
            </a:xfrm>
            <a:prstGeom prst="rect">
              <a:avLst/>
            </a:prstGeom>
          </p:spPr>
        </p:pic>
        <p:grpSp>
          <p:nvGrpSpPr>
            <p:cNvPr id="1644" name="Group 253"/>
            <p:cNvGrpSpPr>
              <a:grpSpLocks noChangeAspect="1"/>
            </p:cNvGrpSpPr>
            <p:nvPr/>
          </p:nvGrpSpPr>
          <p:grpSpPr bwMode="auto">
            <a:xfrm>
              <a:off x="10691937" y="3685621"/>
              <a:ext cx="1334141" cy="1468527"/>
              <a:chOff x="6861" y="-1143"/>
              <a:chExt cx="824" cy="907"/>
            </a:xfrm>
          </p:grpSpPr>
          <p:sp>
            <p:nvSpPr>
              <p:cNvPr id="1649"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0"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1"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2"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3"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4"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5"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6"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7"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8"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9"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0"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1"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2"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3"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4"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5"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6"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7"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8"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9"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0"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1"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2"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3"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4"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5"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6"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7"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8"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9"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0"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1"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2"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3"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4"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5"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6"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7"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645" name="Picture 1644"/>
            <p:cNvPicPr>
              <a:picLocks noChangeAspect="1"/>
            </p:cNvPicPr>
            <p:nvPr/>
          </p:nvPicPr>
          <p:blipFill>
            <a:blip r:embed="rId6"/>
            <a:stretch>
              <a:fillRect/>
            </a:stretch>
          </p:blipFill>
          <p:spPr>
            <a:xfrm>
              <a:off x="5552921" y="2629082"/>
              <a:ext cx="943235" cy="2406872"/>
            </a:xfrm>
            <a:prstGeom prst="rect">
              <a:avLst/>
            </a:prstGeom>
          </p:spPr>
        </p:pic>
        <p:pic>
          <p:nvPicPr>
            <p:cNvPr id="1646" name="Picture 1645"/>
            <p:cNvPicPr>
              <a:picLocks noChangeAspect="1"/>
            </p:cNvPicPr>
            <p:nvPr/>
          </p:nvPicPr>
          <p:blipFill>
            <a:blip r:embed="rId7"/>
            <a:stretch>
              <a:fillRect/>
            </a:stretch>
          </p:blipFill>
          <p:spPr>
            <a:xfrm>
              <a:off x="2166934" y="3716426"/>
              <a:ext cx="1098829" cy="1330976"/>
            </a:xfrm>
            <a:prstGeom prst="rect">
              <a:avLst/>
            </a:prstGeom>
          </p:spPr>
        </p:pic>
        <p:sp>
          <p:nvSpPr>
            <p:cNvPr id="1647" name="Freeform 858"/>
            <p:cNvSpPr>
              <a:spLocks/>
            </p:cNvSpPr>
            <p:nvPr/>
          </p:nvSpPr>
          <p:spPr bwMode="auto">
            <a:xfrm>
              <a:off x="9568327" y="4125672"/>
              <a:ext cx="84193"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8" name="Oval 901"/>
            <p:cNvSpPr>
              <a:spLocks noChangeArrowheads="1"/>
            </p:cNvSpPr>
            <p:nvPr/>
          </p:nvSpPr>
          <p:spPr bwMode="auto">
            <a:xfrm>
              <a:off x="8315141"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6" name="Rectangle 5"/>
          <p:cNvSpPr/>
          <p:nvPr userDrawn="1"/>
        </p:nvSpPr>
        <p:spPr>
          <a:xfrm>
            <a:off x="-933" y="946995"/>
            <a:ext cx="12192000" cy="4399352"/>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18288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16175" y="2695161"/>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grpSp>
        <p:nvGrpSpPr>
          <p:cNvPr id="1750" name="Group 1749"/>
          <p:cNvGrpSpPr/>
          <p:nvPr userDrawn="1"/>
        </p:nvGrpSpPr>
        <p:grpSpPr>
          <a:xfrm>
            <a:off x="-192133" y="3655574"/>
            <a:ext cx="12397717" cy="4769183"/>
            <a:chOff x="-195987" y="3728379"/>
            <a:chExt cx="12646317" cy="4864815"/>
          </a:xfrm>
        </p:grpSpPr>
        <p:sp>
          <p:nvSpPr>
            <p:cNvPr id="1751" name="Chord 1750"/>
            <p:cNvSpPr/>
            <p:nvPr/>
          </p:nvSpPr>
          <p:spPr bwMode="auto">
            <a:xfrm rot="5400000">
              <a:off x="5345087" y="2997093"/>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2" name="Chord 1751"/>
            <p:cNvSpPr/>
            <p:nvPr/>
          </p:nvSpPr>
          <p:spPr bwMode="auto">
            <a:xfrm rot="5400000">
              <a:off x="8177177" y="3346432"/>
              <a:ext cx="3689347" cy="4856959"/>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3" name="Chord 1752"/>
            <p:cNvSpPr/>
            <p:nvPr/>
          </p:nvSpPr>
          <p:spPr bwMode="auto">
            <a:xfrm rot="5400000">
              <a:off x="535299" y="3240572"/>
              <a:ext cx="4621336" cy="6083907"/>
            </a:xfrm>
            <a:prstGeom prst="chord">
              <a:avLst>
                <a:gd name="adj1" fmla="val 6303881"/>
                <a:gd name="adj2" fmla="val 15292600"/>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4" name="Group 1753"/>
          <p:cNvGrpSpPr/>
          <p:nvPr userDrawn="1"/>
        </p:nvGrpSpPr>
        <p:grpSpPr>
          <a:xfrm>
            <a:off x="-10678" y="3979978"/>
            <a:ext cx="12228949" cy="2877536"/>
            <a:chOff x="-10893" y="4059288"/>
            <a:chExt cx="12474165" cy="2935237"/>
          </a:xfrm>
        </p:grpSpPr>
        <p:grpSp>
          <p:nvGrpSpPr>
            <p:cNvPr id="1755" name="Group 1754"/>
            <p:cNvGrpSpPr/>
            <p:nvPr/>
          </p:nvGrpSpPr>
          <p:grpSpPr>
            <a:xfrm>
              <a:off x="8378287" y="4880174"/>
              <a:ext cx="1133372" cy="637926"/>
              <a:chOff x="8378287" y="4880174"/>
              <a:chExt cx="1133372" cy="637926"/>
            </a:xfrm>
          </p:grpSpPr>
          <p:sp>
            <p:nvSpPr>
              <p:cNvPr id="1786" name="Rectangle 887"/>
              <p:cNvSpPr>
                <a:spLocks noChangeArrowheads="1"/>
              </p:cNvSpPr>
              <p:nvPr/>
            </p:nvSpPr>
            <p:spPr bwMode="auto">
              <a:xfrm>
                <a:off x="8378287" y="4880174"/>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7" name="Rectangle 888"/>
              <p:cNvSpPr>
                <a:spLocks noChangeArrowheads="1"/>
              </p:cNvSpPr>
              <p:nvPr/>
            </p:nvSpPr>
            <p:spPr bwMode="auto">
              <a:xfrm>
                <a:off x="8378287" y="5021035"/>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8" name="Rectangle 889"/>
              <p:cNvSpPr>
                <a:spLocks noChangeArrowheads="1"/>
              </p:cNvSpPr>
              <p:nvPr/>
            </p:nvSpPr>
            <p:spPr bwMode="auto">
              <a:xfrm>
                <a:off x="8378287"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9" name="Rectangle 890"/>
              <p:cNvSpPr>
                <a:spLocks noChangeArrowheads="1"/>
              </p:cNvSpPr>
              <p:nvPr/>
            </p:nvSpPr>
            <p:spPr bwMode="auto">
              <a:xfrm>
                <a:off x="8454385"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0" name="Rectangle 891"/>
              <p:cNvSpPr>
                <a:spLocks noChangeArrowheads="1"/>
              </p:cNvSpPr>
              <p:nvPr/>
            </p:nvSpPr>
            <p:spPr bwMode="auto">
              <a:xfrm>
                <a:off x="9385369"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1" name="Rectangle 892"/>
              <p:cNvSpPr>
                <a:spLocks noChangeArrowheads="1"/>
              </p:cNvSpPr>
              <p:nvPr/>
            </p:nvSpPr>
            <p:spPr bwMode="auto">
              <a:xfrm>
                <a:off x="9463086"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2" name="Rectangle 893"/>
              <p:cNvSpPr>
                <a:spLocks noChangeArrowheads="1"/>
              </p:cNvSpPr>
              <p:nvPr/>
            </p:nvSpPr>
            <p:spPr bwMode="auto">
              <a:xfrm>
                <a:off x="8378287" y="5223423"/>
                <a:ext cx="113337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56" name="Freeform 902"/>
            <p:cNvSpPr>
              <a:spLocks noEditPoints="1"/>
            </p:cNvSpPr>
            <p:nvPr/>
          </p:nvSpPr>
          <p:spPr bwMode="auto">
            <a:xfrm>
              <a:off x="8153231" y="4059288"/>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757" name="Group 1756"/>
            <p:cNvGrpSpPr/>
            <p:nvPr/>
          </p:nvGrpSpPr>
          <p:grpSpPr>
            <a:xfrm>
              <a:off x="1029177" y="4059288"/>
              <a:ext cx="310868" cy="1463669"/>
              <a:chOff x="1029177" y="4059288"/>
              <a:chExt cx="310868" cy="1463669"/>
            </a:xfrm>
          </p:grpSpPr>
          <p:sp>
            <p:nvSpPr>
              <p:cNvPr id="1784" name="Oval 903"/>
              <p:cNvSpPr>
                <a:spLocks noChangeArrowheads="1"/>
              </p:cNvSpPr>
              <p:nvPr/>
            </p:nvSpPr>
            <p:spPr bwMode="auto">
              <a:xfrm>
                <a:off x="1192708"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5" name="Freeform 904"/>
              <p:cNvSpPr>
                <a:spLocks noEditPoints="1"/>
              </p:cNvSpPr>
              <p:nvPr/>
            </p:nvSpPr>
            <p:spPr bwMode="auto">
              <a:xfrm>
                <a:off x="1029177" y="4059288"/>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8" name="Group 1757"/>
            <p:cNvGrpSpPr/>
            <p:nvPr/>
          </p:nvGrpSpPr>
          <p:grpSpPr>
            <a:xfrm>
              <a:off x="2701712" y="5270378"/>
              <a:ext cx="414490" cy="241246"/>
              <a:chOff x="2701712" y="5270378"/>
              <a:chExt cx="414490" cy="241246"/>
            </a:xfrm>
          </p:grpSpPr>
          <p:sp>
            <p:nvSpPr>
              <p:cNvPr id="1782" name="Freeform 905"/>
              <p:cNvSpPr>
                <a:spLocks/>
              </p:cNvSpPr>
              <p:nvPr/>
            </p:nvSpPr>
            <p:spPr bwMode="auto">
              <a:xfrm>
                <a:off x="2701712" y="5270378"/>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3" name="Freeform 906"/>
              <p:cNvSpPr>
                <a:spLocks/>
              </p:cNvSpPr>
              <p:nvPr/>
            </p:nvSpPr>
            <p:spPr bwMode="auto">
              <a:xfrm>
                <a:off x="2842573" y="5370762"/>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9" name="Group 1758"/>
            <p:cNvGrpSpPr/>
            <p:nvPr/>
          </p:nvGrpSpPr>
          <p:grpSpPr>
            <a:xfrm>
              <a:off x="1336807" y="4726359"/>
              <a:ext cx="1316331" cy="791741"/>
              <a:chOff x="1336807" y="4726359"/>
              <a:chExt cx="1316331" cy="791741"/>
            </a:xfrm>
          </p:grpSpPr>
          <p:sp>
            <p:nvSpPr>
              <p:cNvPr id="176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3" name="Rectangle 895"/>
              <p:cNvSpPr>
                <a:spLocks noChangeArrowheads="1"/>
              </p:cNvSpPr>
              <p:nvPr/>
            </p:nvSpPr>
            <p:spPr bwMode="auto">
              <a:xfrm>
                <a:off x="1336807" y="5021035"/>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4" name="Rectangle 896"/>
              <p:cNvSpPr>
                <a:spLocks noChangeArrowheads="1"/>
              </p:cNvSpPr>
              <p:nvPr/>
            </p:nvSpPr>
            <p:spPr bwMode="auto">
              <a:xfrm>
                <a:off x="1336808"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5" name="Rectangle 897"/>
              <p:cNvSpPr>
                <a:spLocks noChangeArrowheads="1"/>
              </p:cNvSpPr>
              <p:nvPr/>
            </p:nvSpPr>
            <p:spPr bwMode="auto">
              <a:xfrm>
                <a:off x="1417762"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6" name="Rectangle 898"/>
              <p:cNvSpPr>
                <a:spLocks noChangeArrowheads="1"/>
              </p:cNvSpPr>
              <p:nvPr/>
            </p:nvSpPr>
            <p:spPr bwMode="auto">
              <a:xfrm>
                <a:off x="2345509"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7" name="Rectangle 899"/>
              <p:cNvSpPr>
                <a:spLocks noChangeArrowheads="1"/>
              </p:cNvSpPr>
              <p:nvPr/>
            </p:nvSpPr>
            <p:spPr bwMode="auto">
              <a:xfrm>
                <a:off x="2426464"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8" name="Rectangle 900"/>
              <p:cNvSpPr>
                <a:spLocks noChangeArrowheads="1"/>
              </p:cNvSpPr>
              <p:nvPr/>
            </p:nvSpPr>
            <p:spPr bwMode="auto">
              <a:xfrm>
                <a:off x="1336807" y="5223423"/>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9" name="Freeform 907"/>
              <p:cNvSpPr>
                <a:spLocks/>
              </p:cNvSpPr>
              <p:nvPr/>
            </p:nvSpPr>
            <p:spPr bwMode="auto">
              <a:xfrm>
                <a:off x="2502561" y="5433907"/>
                <a:ext cx="150577"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0" name="Freeform 908"/>
              <p:cNvSpPr>
                <a:spLocks/>
              </p:cNvSpPr>
              <p:nvPr/>
            </p:nvSpPr>
            <p:spPr bwMode="auto">
              <a:xfrm>
                <a:off x="2198170" y="4844553"/>
                <a:ext cx="84193"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1" name="Freeform 909"/>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2" name="Freeform 910"/>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3" name="Freeform 911"/>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4" name="Freeform 912"/>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5" name="Freeform 913"/>
              <p:cNvSpPr>
                <a:spLocks/>
              </p:cNvSpPr>
              <p:nvPr/>
            </p:nvSpPr>
            <p:spPr bwMode="auto">
              <a:xfrm>
                <a:off x="2327699"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6" name="Freeform 914"/>
              <p:cNvSpPr>
                <a:spLocks/>
              </p:cNvSpPr>
              <p:nvPr/>
            </p:nvSpPr>
            <p:spPr bwMode="auto">
              <a:xfrm>
                <a:off x="2342271"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7" name="Freeform 915"/>
              <p:cNvSpPr>
                <a:spLocks/>
              </p:cNvSpPr>
              <p:nvPr/>
            </p:nvSpPr>
            <p:spPr bwMode="auto">
              <a:xfrm>
                <a:off x="2261316"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8" name="Freeform 916"/>
              <p:cNvSpPr>
                <a:spLocks/>
              </p:cNvSpPr>
              <p:nvPr/>
            </p:nvSpPr>
            <p:spPr bwMode="auto">
              <a:xfrm>
                <a:off x="2261315" y="4765217"/>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9" name="Oval 917"/>
              <p:cNvSpPr>
                <a:spLocks noChangeArrowheads="1"/>
              </p:cNvSpPr>
              <p:nvPr/>
            </p:nvSpPr>
            <p:spPr bwMode="auto">
              <a:xfrm>
                <a:off x="2360080" y="4757123"/>
                <a:ext cx="6476"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0" name="Freeform 918"/>
              <p:cNvSpPr>
                <a:spLocks/>
              </p:cNvSpPr>
              <p:nvPr/>
            </p:nvSpPr>
            <p:spPr bwMode="auto">
              <a:xfrm>
                <a:off x="2327699" y="4849411"/>
                <a:ext cx="11334"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1" name="Freeform 919"/>
              <p:cNvSpPr>
                <a:spLocks/>
              </p:cNvSpPr>
              <p:nvPr/>
            </p:nvSpPr>
            <p:spPr bwMode="auto">
              <a:xfrm>
                <a:off x="2313127" y="4849410"/>
                <a:ext cx="11334"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61" name="Rectangle 924"/>
            <p:cNvSpPr>
              <a:spLocks noChangeArrowheads="1"/>
            </p:cNvSpPr>
            <p:nvPr/>
          </p:nvSpPr>
          <p:spPr bwMode="auto">
            <a:xfrm>
              <a:off x="0" y="5486451"/>
              <a:ext cx="12463272" cy="4533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0" name="Rectangle 923"/>
            <p:cNvSpPr>
              <a:spLocks noChangeArrowheads="1"/>
            </p:cNvSpPr>
            <p:nvPr/>
          </p:nvSpPr>
          <p:spPr bwMode="auto">
            <a:xfrm>
              <a:off x="-10893" y="5486451"/>
              <a:ext cx="12458260" cy="1508074"/>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3" name="Group 1792"/>
          <p:cNvGrpSpPr/>
          <p:nvPr userDrawn="1"/>
        </p:nvGrpSpPr>
        <p:grpSpPr>
          <a:xfrm>
            <a:off x="637151" y="4377561"/>
            <a:ext cx="11136668" cy="2405734"/>
            <a:chOff x="649926" y="4464844"/>
            <a:chExt cx="11359981" cy="2453974"/>
          </a:xfrm>
        </p:grpSpPr>
        <p:grpSp>
          <p:nvGrpSpPr>
            <p:cNvPr id="1794" name="Group 1793"/>
            <p:cNvGrpSpPr/>
            <p:nvPr/>
          </p:nvGrpSpPr>
          <p:grpSpPr>
            <a:xfrm>
              <a:off x="1602883" y="4600389"/>
              <a:ext cx="347083" cy="1018913"/>
              <a:chOff x="11253788" y="1879600"/>
              <a:chExt cx="641349" cy="1882775"/>
            </a:xfrm>
          </p:grpSpPr>
          <p:sp>
            <p:nvSpPr>
              <p:cNvPr id="2169"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0"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1"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2"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3"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4"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5"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6"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7"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8"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9"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0"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1"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2"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3"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4"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5"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6"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7"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8"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9"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0"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1"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2"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3"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4"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5"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6"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7"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8"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9"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0"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1"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2"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3"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4"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5"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6"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7"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8"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9"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0"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1"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2"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3"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5" name="Group 1794"/>
            <p:cNvGrpSpPr/>
            <p:nvPr/>
          </p:nvGrpSpPr>
          <p:grpSpPr>
            <a:xfrm>
              <a:off x="2431321" y="4672579"/>
              <a:ext cx="654002" cy="2045074"/>
              <a:chOff x="5700713" y="1539875"/>
              <a:chExt cx="787400" cy="2462213"/>
            </a:xfrm>
          </p:grpSpPr>
          <p:sp>
            <p:nvSpPr>
              <p:cNvPr id="2129"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0"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1"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2"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3"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4"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5"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6"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7"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8"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9"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0"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1"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2"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3"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4"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5"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6"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7"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8"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9"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0"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1"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2"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3"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4"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5"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6"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7"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8"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9"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0"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1"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2"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3"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4"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5"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6"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7"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8"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6" name="Group 1795"/>
            <p:cNvGrpSpPr/>
            <p:nvPr/>
          </p:nvGrpSpPr>
          <p:grpSpPr>
            <a:xfrm>
              <a:off x="649926" y="4482229"/>
              <a:ext cx="813833" cy="2271477"/>
              <a:chOff x="692150" y="1233488"/>
              <a:chExt cx="569913" cy="1590675"/>
            </a:xfrm>
          </p:grpSpPr>
          <p:sp>
            <p:nvSpPr>
              <p:cNvPr id="20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7" name="Group 1796"/>
            <p:cNvGrpSpPr/>
            <p:nvPr/>
          </p:nvGrpSpPr>
          <p:grpSpPr>
            <a:xfrm flipH="1">
              <a:off x="9108010" y="4511974"/>
              <a:ext cx="612305" cy="1055200"/>
              <a:chOff x="3834238" y="7433895"/>
              <a:chExt cx="714537" cy="1231379"/>
            </a:xfrm>
          </p:grpSpPr>
          <p:sp>
            <p:nvSpPr>
              <p:cNvPr id="2046"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7"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8"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9"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0"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1"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2"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3"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4"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5"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6"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7"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8"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9"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0"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1"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2"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3"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4"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5"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8" name="Group 1797"/>
            <p:cNvGrpSpPr/>
            <p:nvPr/>
          </p:nvGrpSpPr>
          <p:grpSpPr>
            <a:xfrm>
              <a:off x="8543632" y="4623203"/>
              <a:ext cx="1785871" cy="1819871"/>
              <a:chOff x="6427788" y="4373563"/>
              <a:chExt cx="1751013" cy="1784349"/>
            </a:xfrm>
          </p:grpSpPr>
          <p:sp>
            <p:nvSpPr>
              <p:cNvPr id="1999"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0"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1"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2"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3"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4"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5"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6"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7"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8"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9"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0"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1"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2"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3"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4"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5"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6"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7"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8"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9"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0"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1"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2"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3"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4"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5"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6"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7"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8"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9"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0"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1"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2"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3"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4"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5"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6"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7"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8"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9"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0"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1"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2"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3"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4"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5"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9" name="Group 1798"/>
            <p:cNvGrpSpPr/>
            <p:nvPr/>
          </p:nvGrpSpPr>
          <p:grpSpPr>
            <a:xfrm>
              <a:off x="10418137" y="4605030"/>
              <a:ext cx="391598" cy="1892501"/>
              <a:chOff x="10313988" y="4237038"/>
              <a:chExt cx="474662" cy="2293937"/>
            </a:xfrm>
          </p:grpSpPr>
          <p:sp>
            <p:nvSpPr>
              <p:cNvPr id="1982" name="Oval 1981"/>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3" name="Freeform 1982"/>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4" name="Freeform 1983"/>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5" name="Oval 1984"/>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6" name="Freeform 1985"/>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7" name="Rectangle 1986"/>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8" name="Freeform 1987"/>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9" name="Freeform 1988"/>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0" name="Freeform 1989"/>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1" name="Freeform 1990"/>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2" name="Freeform 1991"/>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3" name="Oval 1992"/>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4" name="Freeform 1993"/>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5" name="Freeform 1994"/>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996" name="Group 1995"/>
              <p:cNvGrpSpPr/>
              <p:nvPr/>
            </p:nvGrpSpPr>
            <p:grpSpPr>
              <a:xfrm rot="16200000">
                <a:off x="10403714" y="5256502"/>
                <a:ext cx="409575" cy="188912"/>
                <a:chOff x="10104438" y="5100638"/>
                <a:chExt cx="409575" cy="188912"/>
              </a:xfrm>
            </p:grpSpPr>
            <p:sp>
              <p:nvSpPr>
                <p:cNvPr id="1997" name="Freeform 199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8" name="Freeform 1997"/>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grpSp>
          <p:nvGrpSpPr>
            <p:cNvPr id="1800" name="Group 1799"/>
            <p:cNvGrpSpPr/>
            <p:nvPr/>
          </p:nvGrpSpPr>
          <p:grpSpPr>
            <a:xfrm>
              <a:off x="11538629" y="4595730"/>
              <a:ext cx="471278" cy="1547400"/>
              <a:chOff x="4754563" y="4254500"/>
              <a:chExt cx="688975" cy="2262188"/>
            </a:xfrm>
          </p:grpSpPr>
          <p:sp>
            <p:nvSpPr>
              <p:cNvPr id="1940"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1"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2"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3"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4"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5"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6"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7"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8"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9"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0"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1"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2"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3"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4"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5"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6"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7"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8"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9"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0"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1"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2"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3"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4"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5"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6"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7"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8"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9"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0"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1"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2"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3"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4"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5"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6"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7"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8"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9"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0"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1"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1" name="Group 1800"/>
            <p:cNvGrpSpPr/>
            <p:nvPr/>
          </p:nvGrpSpPr>
          <p:grpSpPr>
            <a:xfrm>
              <a:off x="7162540" y="4582776"/>
              <a:ext cx="681872" cy="1300488"/>
              <a:chOff x="6550025" y="1262063"/>
              <a:chExt cx="1317625" cy="2513013"/>
            </a:xfrm>
          </p:grpSpPr>
          <p:sp>
            <p:nvSpPr>
              <p:cNvPr id="1913"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4"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5"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6"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7"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8"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9"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0"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1"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2"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3"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4"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5"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6"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7"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8"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9"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0"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1"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2"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3"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4"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5"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6"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7"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8"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9"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2" name="Group 1801"/>
            <p:cNvGrpSpPr/>
            <p:nvPr/>
          </p:nvGrpSpPr>
          <p:grpSpPr>
            <a:xfrm>
              <a:off x="3724008" y="4679085"/>
              <a:ext cx="565210" cy="1537762"/>
              <a:chOff x="2200275" y="3536950"/>
              <a:chExt cx="920750" cy="2505076"/>
            </a:xfrm>
          </p:grpSpPr>
          <p:sp>
            <p:nvSpPr>
              <p:cNvPr id="187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0"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1"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2"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3"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4"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5"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6"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7"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8"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9"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0"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1"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2"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3"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4"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5"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6"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7"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8"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9"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0"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1"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2"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3"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4"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5"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6"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7"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8"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9"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0"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1"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2"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3" name="Group 1802"/>
            <p:cNvGrpSpPr/>
            <p:nvPr/>
          </p:nvGrpSpPr>
          <p:grpSpPr>
            <a:xfrm>
              <a:off x="4089400" y="4464844"/>
              <a:ext cx="1157581" cy="2164407"/>
              <a:chOff x="1917763" y="3294063"/>
              <a:chExt cx="921204" cy="1722437"/>
            </a:xfrm>
          </p:grpSpPr>
          <p:sp>
            <p:nvSpPr>
              <p:cNvPr id="1849"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0"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1"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2"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3"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4"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5"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6"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7"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8"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9"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0"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1"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2"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3"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4"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5"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6"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7"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8"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9"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0"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1"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2"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3"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4"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5"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6"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7"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4" name="Group 1803"/>
            <p:cNvGrpSpPr/>
            <p:nvPr/>
          </p:nvGrpSpPr>
          <p:grpSpPr>
            <a:xfrm>
              <a:off x="5443592" y="4562529"/>
              <a:ext cx="2001023" cy="2356289"/>
              <a:chOff x="6597651" y="4965700"/>
              <a:chExt cx="2092324" cy="2463801"/>
            </a:xfrm>
          </p:grpSpPr>
          <p:sp>
            <p:nvSpPr>
              <p:cNvPr id="1805"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6"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7"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8"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9"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0"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1"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2"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3"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4"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5"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6"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7"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8"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9"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0"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1"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2"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3"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4"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5"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6"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7"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8"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9"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0"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1"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2"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3"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4"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5"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6"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7"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8"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9"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0"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1"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2"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3"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4"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5"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6"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7"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8"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lide w/ Titl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3353" y="479022"/>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lide-Plain">
    <p:bg>
      <p:bgPr>
        <a:solidFill>
          <a:srgbClr val="5558A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6114" y="2062174"/>
            <a:ext cx="9846085" cy="1566862"/>
          </a:xfrm>
          <a:prstGeom prst="rect">
            <a:avLst/>
          </a:prstGeom>
        </p:spPr>
        <p:txBody>
          <a:bodyPr anchor="b">
            <a:noAutofit/>
          </a:bodyPr>
          <a:lstStyle>
            <a:lvl1pPr algn="l">
              <a:defRPr sz="6000" b="0" i="0">
                <a:solidFill>
                  <a:schemeClr val="bg1"/>
                </a:solidFill>
                <a:latin typeface="Segoe UI Light" charset="0"/>
                <a:ea typeface="Segoe UI Light" charset="0"/>
                <a:cs typeface="Segoe UI Light" charset="0"/>
              </a:defRPr>
            </a:lvl1pPr>
          </a:lstStyle>
          <a:p>
            <a:r>
              <a:rPr lang="en-US"/>
              <a:t>Click to edit Master title style</a:t>
            </a:r>
          </a:p>
        </p:txBody>
      </p:sp>
      <p:sp>
        <p:nvSpPr>
          <p:cNvPr id="8" name="Subtitle 2"/>
          <p:cNvSpPr>
            <a:spLocks noGrp="1"/>
          </p:cNvSpPr>
          <p:nvPr>
            <p:ph type="subTitle" idx="1"/>
          </p:nvPr>
        </p:nvSpPr>
        <p:spPr>
          <a:xfrm>
            <a:off x="136114" y="3656852"/>
            <a:ext cx="9846085" cy="1655762"/>
          </a:xfrm>
          <a:prstGeom prst="rect">
            <a:avLst/>
          </a:prstGeom>
        </p:spPr>
        <p:txBody>
          <a:bodyPr>
            <a:normAutofit/>
          </a:bodyPr>
          <a:lstStyle>
            <a:lvl1pPr marL="0" indent="0" algn="l">
              <a:lnSpc>
                <a:spcPct val="70000"/>
              </a:lnSpc>
              <a:buNone/>
              <a:defRPr sz="1400">
                <a:solidFill>
                  <a:schemeClr val="bg1">
                    <a:alpha val="86000"/>
                  </a:scheme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779" y="152400"/>
            <a:ext cx="1573647" cy="458410"/>
          </a:xfrm>
          <a:prstGeom prst="rect">
            <a:avLst/>
          </a:prstGeom>
        </p:spPr>
      </p:pic>
    </p:spTree>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ajorSectionDivider">
    <p:bg>
      <p:bgPr>
        <a:solidFill>
          <a:srgbClr val="16233A"/>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36114" y="2062174"/>
            <a:ext cx="9846085" cy="1566862"/>
          </a:xfrm>
          <a:prstGeom prst="rect">
            <a:avLst/>
          </a:prstGeom>
        </p:spPr>
        <p:txBody>
          <a:bodyPr anchor="b">
            <a:noAutofit/>
          </a:bodyPr>
          <a:lstStyle>
            <a:lvl1pPr algn="l">
              <a:defRPr sz="6000" b="0" i="0">
                <a:solidFill>
                  <a:schemeClr val="bg1"/>
                </a:solidFill>
                <a:latin typeface="Segoe UI Light" charset="0"/>
                <a:ea typeface="Segoe UI Light" charset="0"/>
                <a:cs typeface="Segoe UI Light" charset="0"/>
              </a:defRPr>
            </a:lvl1pPr>
          </a:lstStyle>
          <a:p>
            <a:r>
              <a:rPr lang="en-US"/>
              <a:t>Click to edit Master title style</a:t>
            </a:r>
          </a:p>
        </p:txBody>
      </p:sp>
      <p:sp>
        <p:nvSpPr>
          <p:cNvPr id="5" name="Subtitle 2"/>
          <p:cNvSpPr>
            <a:spLocks noGrp="1"/>
          </p:cNvSpPr>
          <p:nvPr>
            <p:ph type="subTitle" idx="1"/>
          </p:nvPr>
        </p:nvSpPr>
        <p:spPr>
          <a:xfrm>
            <a:off x="136114" y="3656852"/>
            <a:ext cx="9846085" cy="1655762"/>
          </a:xfrm>
          <a:prstGeom prst="rect">
            <a:avLst/>
          </a:prstGeom>
        </p:spPr>
        <p:txBody>
          <a:bodyPr>
            <a:normAutofit/>
          </a:bodyPr>
          <a:lstStyle>
            <a:lvl1pPr marL="0" indent="0" algn="l">
              <a:lnSpc>
                <a:spcPct val="70000"/>
              </a:lnSpc>
              <a:buNone/>
              <a:defRPr sz="1400">
                <a:solidFill>
                  <a:schemeClr val="bg1">
                    <a:alpha val="74000"/>
                  </a:scheme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779" y="152400"/>
            <a:ext cx="1573647" cy="458410"/>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Type1">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39700" y="2178050"/>
            <a:ext cx="7861300" cy="2501900"/>
          </a:xfrm>
          <a:prstGeom prst="rect">
            <a:avLst/>
          </a:prstGeom>
        </p:spPr>
        <p:txBody>
          <a:bodyPr anchor="ctr"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Subtitle 2"/>
          <p:cNvSpPr>
            <a:spLocks noGrp="1"/>
          </p:cNvSpPr>
          <p:nvPr>
            <p:ph type="subTitle" idx="1"/>
          </p:nvPr>
        </p:nvSpPr>
        <p:spPr>
          <a:xfrm>
            <a:off x="136115" y="573989"/>
            <a:ext cx="3902485" cy="254000"/>
          </a:xfrm>
          <a:prstGeom prst="rect">
            <a:avLst/>
          </a:prstGeom>
        </p:spPr>
        <p:txBody>
          <a:bodyPr tIns="0" bIns="0">
            <a:noAutofit/>
          </a:bodyPr>
          <a:lstStyle>
            <a:lvl1pPr marL="0" indent="0" algn="l">
              <a:lnSpc>
                <a:spcPct val="100000"/>
              </a:lnSpc>
              <a:buNone/>
              <a:defRPr sz="11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224" y="152978"/>
            <a:ext cx="1567505" cy="456621"/>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Type1">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745066" y="2178050"/>
            <a:ext cx="7975601" cy="2501900"/>
          </a:xfrm>
          <a:prstGeom prst="rect">
            <a:avLst/>
          </a:prstGeom>
        </p:spPr>
        <p:txBody>
          <a:bodyPr anchor="ctr"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ColText">
    <p:bg>
      <p:bgPr>
        <a:solidFill>
          <a:schemeClr val="bg1"/>
        </a:solidFill>
        <a:effectLst/>
      </p:bgPr>
    </p:bg>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39700" y="2178050"/>
            <a:ext cx="5880100" cy="2501900"/>
          </a:xfrm>
          <a:prstGeom prst="rect">
            <a:avLst/>
          </a:prstGeom>
        </p:spPr>
        <p:txBody>
          <a:bodyPr anchor="t"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13"/>
          <p:cNvSpPr>
            <a:spLocks noGrp="1"/>
          </p:cNvSpPr>
          <p:nvPr>
            <p:ph type="body" sz="quarter" idx="13"/>
          </p:nvPr>
        </p:nvSpPr>
        <p:spPr>
          <a:xfrm>
            <a:off x="6096000" y="2185714"/>
            <a:ext cx="5880100" cy="2501900"/>
          </a:xfrm>
          <a:prstGeom prst="rect">
            <a:avLst/>
          </a:prstGeom>
        </p:spPr>
        <p:txBody>
          <a:bodyPr anchor="t"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Type2">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2118732" y="281432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209800" y="1688642"/>
            <a:ext cx="910590" cy="91059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2118732" y="323342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4103649" y="282702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4191000" y="1684020"/>
            <a:ext cx="914400" cy="9144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4103649" y="324612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6096000" y="2827020"/>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6175892" y="1684020"/>
            <a:ext cx="914400" cy="9144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6096000" y="3246120"/>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8066049" y="282702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8153400" y="1684020"/>
            <a:ext cx="914400" cy="9144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8066049" y="324612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Font typeface="Arial" panose="020B0604020202020204" pitchFamily="34" charset="0"/>
              <a:buNone/>
              <a:defRPr sz="1800" b="0" i="0" baseline="0">
                <a:solidFill>
                  <a:schemeClr val="accent1"/>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Type2-6Grid">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2118732" y="364490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209800" y="160101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2118732" y="429260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4103649" y="365760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4191000"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4103649" y="430530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6096000" y="3657600"/>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6175892"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6096000" y="4305300"/>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8066049" y="365760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8153400"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8066049" y="430530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137532" y="364551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228600" y="160162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137532" y="429321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3"/>
          <p:cNvSpPr>
            <a:spLocks noGrp="1"/>
          </p:cNvSpPr>
          <p:nvPr>
            <p:ph type="body" sz="quarter" idx="28"/>
          </p:nvPr>
        </p:nvSpPr>
        <p:spPr>
          <a:xfrm>
            <a:off x="10047249" y="3666836"/>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Picture Placeholder 8"/>
          <p:cNvSpPr>
            <a:spLocks noGrp="1"/>
          </p:cNvSpPr>
          <p:nvPr>
            <p:ph type="pic" sz="quarter" idx="29"/>
          </p:nvPr>
        </p:nvSpPr>
        <p:spPr>
          <a:xfrm>
            <a:off x="10134600" y="1609436"/>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6" name="Text Placeholder 13"/>
          <p:cNvSpPr>
            <a:spLocks noGrp="1"/>
          </p:cNvSpPr>
          <p:nvPr>
            <p:ph type="body" sz="quarter" idx="30"/>
          </p:nvPr>
        </p:nvSpPr>
        <p:spPr>
          <a:xfrm>
            <a:off x="10047249" y="4314536"/>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0"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1563" y="2092037"/>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485791" y="1516566"/>
            <a:ext cx="7315916" cy="5341434"/>
          </a:xfrm>
          <a:prstGeom prst="rect">
            <a:avLst/>
          </a:prstGeom>
        </p:spPr>
      </p:pic>
    </p:spTree>
    <p:extLst>
      <p:ext uri="{BB962C8B-B14F-4D97-AF65-F5344CB8AC3E}">
        <p14:creationId xmlns:p14="http://schemas.microsoft.com/office/powerpoint/2010/main" val="15961946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Layout-5Grid">
    <p:bg>
      <p:bgPr>
        <a:solidFill>
          <a:schemeClr val="bg1"/>
        </a:solidFill>
        <a:effectLst/>
      </p:bgPr>
    </p:bg>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2532718" y="4118183"/>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623785" y="1873866"/>
            <a:ext cx="2168129" cy="2168129"/>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2532718" y="4765883"/>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4935933" y="4111633"/>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5023283" y="1869798"/>
            <a:ext cx="2171386" cy="2171386"/>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4935933" y="4759333"/>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7320789" y="4111633"/>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7400680" y="1871660"/>
            <a:ext cx="2169523" cy="2169523"/>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7320789" y="4759333"/>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9709067" y="4111633"/>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9796417" y="1873866"/>
            <a:ext cx="2167318" cy="2167318"/>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9709067" y="4759333"/>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143085" y="4118793"/>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234152" y="1873866"/>
            <a:ext cx="2168739" cy="2168739"/>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143085" y="4766493"/>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7"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anim calcmode="lin" valueType="num">
                                      <p:cBhvr>
                                        <p:cTn id="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anim calcmode="lin" valueType="num">
                                      <p:cBhvr>
                                        <p:cTn id="1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anim calcmode="lin" valueType="num">
                                      <p:cBhvr>
                                        <p:cTn id="24" dur="500" fill="hold"/>
                                        <p:tgtEl>
                                          <p:spTgt spid="9"/>
                                        </p:tgtEl>
                                        <p:attrNameLst>
                                          <p:attrName>ppt_x</p:attrName>
                                        </p:attrNameLst>
                                      </p:cBhvr>
                                      <p:tavLst>
                                        <p:tav tm="0">
                                          <p:val>
                                            <p:strVal val="#ppt_x"/>
                                          </p:val>
                                        </p:tav>
                                        <p:tav tm="100000">
                                          <p:val>
                                            <p:strVal val="#ppt_x"/>
                                          </p:val>
                                        </p:tav>
                                      </p:tavLst>
                                    </p:anim>
                                    <p:anim calcmode="lin" valueType="num">
                                      <p:cBhvr>
                                        <p:cTn id="25" dur="5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anim calcmode="lin" valueType="num">
                                      <p:cBhvr>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anim calcmode="lin" valueType="num">
                                      <p:cBhvr>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nodePh="1">
                                  <p:stCondLst>
                                    <p:cond delay="0"/>
                                  </p:stCondLst>
                                  <p:endCondLst>
                                    <p:cond evt="begin" delay="0">
                                      <p:tn val="37"/>
                                    </p:cond>
                                  </p:end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anim calcmode="lin" valueType="num">
                                      <p:cBhvr>
                                        <p:cTn id="40" dur="500" fill="hold"/>
                                        <p:tgtEl>
                                          <p:spTgt spid="13"/>
                                        </p:tgtEl>
                                        <p:attrNameLst>
                                          <p:attrName>ppt_x</p:attrName>
                                        </p:attrNameLst>
                                      </p:cBhvr>
                                      <p:tavLst>
                                        <p:tav tm="0">
                                          <p:val>
                                            <p:strVal val="#ppt_x"/>
                                          </p:val>
                                        </p:tav>
                                        <p:tav tm="100000">
                                          <p:val>
                                            <p:strVal val="#ppt_x"/>
                                          </p:val>
                                        </p:tav>
                                      </p:tavLst>
                                    </p:anim>
                                    <p:anim calcmode="lin" valueType="num">
                                      <p:cBhvr>
                                        <p:cTn id="41" dur="5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500"/>
                                        <p:tgtEl>
                                          <p:spTgt spid="12">
                                            <p:txEl>
                                              <p:pRg st="0" end="0"/>
                                            </p:txEl>
                                          </p:spTgt>
                                        </p:tgtEl>
                                      </p:cBhvr>
                                    </p:animEffect>
                                    <p:anim calcmode="lin" valueType="num">
                                      <p:cBhvr>
                                        <p:cTn id="4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2">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500"/>
                                        <p:tgtEl>
                                          <p:spTgt spid="14">
                                            <p:txEl>
                                              <p:pRg st="0" end="0"/>
                                            </p:txEl>
                                          </p:spTgt>
                                        </p:tgtEl>
                                      </p:cBhvr>
                                    </p:animEffect>
                                    <p:anim calcmode="lin" valueType="num">
                                      <p:cBhvr>
                                        <p:cTn id="5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1500"/>
                            </p:stCondLst>
                            <p:childTnLst>
                              <p:par>
                                <p:cTn id="53" presetID="42" presetClass="entr" presetSubtype="0" fill="hold" grpId="0" nodeType="afterEffect" nodePh="1">
                                  <p:stCondLst>
                                    <p:cond delay="0"/>
                                  </p:stCondLst>
                                  <p:endCondLst>
                                    <p:cond evt="begin" delay="0">
                                      <p:tn val="53"/>
                                    </p:cond>
                                  </p:end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anim calcmode="lin" valueType="num">
                                      <p:cBhvr>
                                        <p:cTn id="56" dur="500" fill="hold"/>
                                        <p:tgtEl>
                                          <p:spTgt spid="16"/>
                                        </p:tgtEl>
                                        <p:attrNameLst>
                                          <p:attrName>ppt_x</p:attrName>
                                        </p:attrNameLst>
                                      </p:cBhvr>
                                      <p:tavLst>
                                        <p:tav tm="0">
                                          <p:val>
                                            <p:strVal val="#ppt_x"/>
                                          </p:val>
                                        </p:tav>
                                        <p:tav tm="100000">
                                          <p:val>
                                            <p:strVal val="#ppt_x"/>
                                          </p:val>
                                        </p:tav>
                                      </p:tavLst>
                                    </p:anim>
                                    <p:anim calcmode="lin" valueType="num">
                                      <p:cBhvr>
                                        <p:cTn id="57" dur="500" fill="hold"/>
                                        <p:tgtEl>
                                          <p:spTgt spid="1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fade">
                                      <p:cBhvr>
                                        <p:cTn id="60" dur="500"/>
                                        <p:tgtEl>
                                          <p:spTgt spid="15">
                                            <p:txEl>
                                              <p:pRg st="0" end="0"/>
                                            </p:txEl>
                                          </p:spTgt>
                                        </p:tgtEl>
                                      </p:cBhvr>
                                    </p:animEffect>
                                    <p:anim calcmode="lin" valueType="num">
                                      <p:cBhvr>
                                        <p:cTn id="6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anim calcmode="lin" valueType="num">
                                      <p:cBhvr>
                                        <p:cTn id="6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2000"/>
                            </p:stCondLst>
                            <p:childTnLst>
                              <p:par>
                                <p:cTn id="69" presetID="42" presetClass="entr" presetSubtype="0" fill="hold" grpId="0" nodeType="afterEffect" nodePh="1">
                                  <p:stCondLst>
                                    <p:cond delay="0"/>
                                  </p:stCondLst>
                                  <p:endCondLst>
                                    <p:cond evt="begin" delay="0">
                                      <p:tn val="69"/>
                                    </p:cond>
                                  </p:end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anim calcmode="lin" valueType="num">
                                      <p:cBhvr>
                                        <p:cTn id="72" dur="500" fill="hold"/>
                                        <p:tgtEl>
                                          <p:spTgt spid="19"/>
                                        </p:tgtEl>
                                        <p:attrNameLst>
                                          <p:attrName>ppt_x</p:attrName>
                                        </p:attrNameLst>
                                      </p:cBhvr>
                                      <p:tavLst>
                                        <p:tav tm="0">
                                          <p:val>
                                            <p:strVal val="#ppt_x"/>
                                          </p:val>
                                        </p:tav>
                                        <p:tav tm="100000">
                                          <p:val>
                                            <p:strVal val="#ppt_x"/>
                                          </p:val>
                                        </p:tav>
                                      </p:tavLst>
                                    </p:anim>
                                    <p:anim calcmode="lin" valueType="num">
                                      <p:cBhvr>
                                        <p:cTn id="73" dur="500" fill="hold"/>
                                        <p:tgtEl>
                                          <p:spTgt spid="1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xEl>
                                              <p:pRg st="0" end="0"/>
                                            </p:txEl>
                                          </p:spTgt>
                                        </p:tgtEl>
                                        <p:attrNameLst>
                                          <p:attrName>style.visibility</p:attrName>
                                        </p:attrNameLst>
                                      </p:cBhvr>
                                      <p:to>
                                        <p:strVal val="visible"/>
                                      </p:to>
                                    </p:set>
                                    <p:animEffect transition="in" filter="fade">
                                      <p:cBhvr>
                                        <p:cTn id="76" dur="500"/>
                                        <p:tgtEl>
                                          <p:spTgt spid="18">
                                            <p:txEl>
                                              <p:pRg st="0" end="0"/>
                                            </p:txEl>
                                          </p:spTgt>
                                        </p:tgtEl>
                                      </p:cBhvr>
                                    </p:animEffect>
                                    <p:anim calcmode="lin" valueType="num">
                                      <p:cBhvr>
                                        <p:cTn id="7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78" dur="500" fill="hold"/>
                                        <p:tgtEl>
                                          <p:spTgt spid="18">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0">
                                            <p:txEl>
                                              <p:pRg st="0" end="0"/>
                                            </p:txEl>
                                          </p:spTgt>
                                        </p:tgtEl>
                                        <p:attrNameLst>
                                          <p:attrName>style.visibility</p:attrName>
                                        </p:attrNameLst>
                                      </p:cBhvr>
                                      <p:to>
                                        <p:strVal val="visible"/>
                                      </p:to>
                                    </p:set>
                                    <p:animEffect transition="in" filter="fade">
                                      <p:cBhvr>
                                        <p:cTn id="81" dur="500"/>
                                        <p:tgtEl>
                                          <p:spTgt spid="20">
                                            <p:txEl>
                                              <p:pRg st="0" end="0"/>
                                            </p:txEl>
                                          </p:spTgt>
                                        </p:tgtEl>
                                      </p:cBhvr>
                                    </p:animEffect>
                                    <p:anim calcmode="lin" valueType="num">
                                      <p:cBhvr>
                                        <p:cTn id="8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83" dur="5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p:bldP spid="11" grpId="0" build="p">
        <p:tmplLst>
          <p:tmpl lvl="1">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p:bldP spid="14" grpId="0" build="p">
        <p:tmplLst>
          <p:tmpl lvl="1">
            <p:tnLst>
              <p:par>
                <p:cTn presetID="42"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tType2-4Grid">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162023" y="4359666"/>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43947" y="1545268"/>
            <a:ext cx="2741032" cy="2741032"/>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1" name="Text Placeholder 13"/>
          <p:cNvSpPr>
            <a:spLocks noGrp="1"/>
          </p:cNvSpPr>
          <p:nvPr>
            <p:ph type="body" sz="quarter" idx="15"/>
          </p:nvPr>
        </p:nvSpPr>
        <p:spPr>
          <a:xfrm>
            <a:off x="3147432" y="4362092"/>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16"/>
          </p:nvPr>
        </p:nvSpPr>
        <p:spPr>
          <a:xfrm>
            <a:off x="3238500" y="1546656"/>
            <a:ext cx="2743200" cy="2743200"/>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17"/>
          </p:nvPr>
        </p:nvSpPr>
        <p:spPr>
          <a:xfrm>
            <a:off x="9205332" y="4366944"/>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Picture Placeholder 8"/>
          <p:cNvSpPr>
            <a:spLocks noGrp="1"/>
          </p:cNvSpPr>
          <p:nvPr>
            <p:ph type="pic" sz="quarter" idx="18"/>
          </p:nvPr>
        </p:nvSpPr>
        <p:spPr>
          <a:xfrm>
            <a:off x="9220200" y="1553768"/>
            <a:ext cx="2743200" cy="2743200"/>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5" name="Text Placeholder 13"/>
          <p:cNvSpPr>
            <a:spLocks noGrp="1"/>
          </p:cNvSpPr>
          <p:nvPr>
            <p:ph type="body" sz="quarter" idx="19"/>
          </p:nvPr>
        </p:nvSpPr>
        <p:spPr>
          <a:xfrm>
            <a:off x="6131932" y="4364518"/>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6" name="Picture Placeholder 8"/>
          <p:cNvSpPr>
            <a:spLocks noGrp="1"/>
          </p:cNvSpPr>
          <p:nvPr>
            <p:ph type="pic" sz="quarter" idx="20"/>
          </p:nvPr>
        </p:nvSpPr>
        <p:spPr>
          <a:xfrm>
            <a:off x="6223000" y="1549400"/>
            <a:ext cx="2744012" cy="2744012"/>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5"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animEffect transition="in" filter="fade">
                                      <p:cBhvr>
                                        <p:cTn id="23" dur="500"/>
                                        <p:tgtEl>
                                          <p:spTgt spid="21">
                                            <p:txEl>
                                              <p:pRg st="0" end="0"/>
                                            </p:txEl>
                                          </p:spTgt>
                                        </p:tgtEl>
                                      </p:cBhvr>
                                    </p:animEffect>
                                    <p:anim calcmode="lin" valueType="num">
                                      <p:cBhvr>
                                        <p:cTn id="24"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ppt_x</p:attrName>
                                        </p:attrNameLst>
                                      </p:cBhvr>
                                      <p:tavLst>
                                        <p:tav tm="0">
                                          <p:val>
                                            <p:strVal val="#ppt_x"/>
                                          </p:val>
                                        </p:tav>
                                        <p:tav tm="100000">
                                          <p:val>
                                            <p:strVal val="#ppt_x"/>
                                          </p:val>
                                        </p:tav>
                                      </p:tavLst>
                                    </p:anim>
                                    <p:anim calcmode="lin" valueType="num">
                                      <p:cBhvr>
                                        <p:cTn id="31" dur="500" fill="hold"/>
                                        <p:tgtEl>
                                          <p:spTgt spid="2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fade">
                                      <p:cBhvr>
                                        <p:cTn id="34" dur="500"/>
                                        <p:tgtEl>
                                          <p:spTgt spid="25">
                                            <p:txEl>
                                              <p:pRg st="0" end="0"/>
                                            </p:txEl>
                                          </p:spTgt>
                                        </p:tgtEl>
                                      </p:cBhvr>
                                    </p:animEffect>
                                    <p:anim calcmode="lin" valueType="num">
                                      <p:cBhvr>
                                        <p:cTn id="3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anim calcmode="lin" valueType="num">
                                      <p:cBhvr>
                                        <p:cTn id="41" dur="500" fill="hold"/>
                                        <p:tgtEl>
                                          <p:spTgt spid="24"/>
                                        </p:tgtEl>
                                        <p:attrNameLst>
                                          <p:attrName>ppt_x</p:attrName>
                                        </p:attrNameLst>
                                      </p:cBhvr>
                                      <p:tavLst>
                                        <p:tav tm="0">
                                          <p:val>
                                            <p:strVal val="#ppt_x"/>
                                          </p:val>
                                        </p:tav>
                                        <p:tav tm="100000">
                                          <p:val>
                                            <p:strVal val="#ppt_x"/>
                                          </p:val>
                                        </p:tav>
                                      </p:tavLst>
                                    </p:anim>
                                    <p:anim calcmode="lin" valueType="num">
                                      <p:cBhvr>
                                        <p:cTn id="42" dur="5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Effect transition="in" filter="fade">
                                      <p:cBhvr>
                                        <p:cTn id="45" dur="500"/>
                                        <p:tgtEl>
                                          <p:spTgt spid="23">
                                            <p:txEl>
                                              <p:pRg st="0" end="0"/>
                                            </p:txEl>
                                          </p:spTgt>
                                        </p:tgtEl>
                                      </p:cBhvr>
                                    </p:animEffect>
                                    <p:anim calcmode="lin" valueType="num">
                                      <p:cBhvr>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47"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animBg="1"/>
      <p:bldP spid="21" grpId="0" build="p">
        <p:tmplLst>
          <p:tmpl lvl="1">
            <p:tnLst>
              <p:par>
                <p:cTn presetID="42"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animBg="1"/>
      <p:bldP spid="25" grpId="0" build="p">
        <p:tmplLst>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Type4">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27000" y="2568575"/>
            <a:ext cx="5880100" cy="1720850"/>
          </a:xfrm>
          <a:prstGeom prst="rect">
            <a:avLst/>
          </a:prstGeom>
        </p:spPr>
        <p:txBody>
          <a:bodyPr anchor="ctr" anchorCtr="0"/>
          <a:lstStyle>
            <a:lvl1pPr marL="0" indent="0">
              <a:buFont typeface="Arial" charset="0"/>
              <a:buNone/>
              <a:tabLst/>
              <a:defRPr sz="6000" b="0" i="0">
                <a:solidFill>
                  <a:srgbClr val="5558AF"/>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13"/>
          <p:cNvSpPr>
            <a:spLocks noGrp="1"/>
          </p:cNvSpPr>
          <p:nvPr>
            <p:ph type="body" sz="quarter" idx="13"/>
          </p:nvPr>
        </p:nvSpPr>
        <p:spPr>
          <a:xfrm>
            <a:off x="6172200" y="4152900"/>
            <a:ext cx="1828800" cy="647700"/>
          </a:xfrm>
          <a:prstGeom prst="rect">
            <a:avLst/>
          </a:prstGeom>
        </p:spPr>
        <p:txBody>
          <a:bodyPr lIns="0" tIns="0" rIns="182880" bIns="0"/>
          <a:lstStyle>
            <a:lvl1pPr marL="0" indent="0" algn="l">
              <a:lnSpc>
                <a:spcPct val="100000"/>
              </a:lnSpc>
              <a:buFont typeface="Arial" charset="0"/>
              <a:buNone/>
              <a:tabLst/>
              <a:defRPr sz="16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Picture Placeholder 8"/>
          <p:cNvSpPr>
            <a:spLocks noGrp="1"/>
          </p:cNvSpPr>
          <p:nvPr>
            <p:ph type="pic" sz="quarter" idx="14"/>
          </p:nvPr>
        </p:nvSpPr>
        <p:spPr>
          <a:xfrm>
            <a:off x="6172200" y="2123068"/>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9" name="Text Placeholder 13"/>
          <p:cNvSpPr>
            <a:spLocks noGrp="1"/>
          </p:cNvSpPr>
          <p:nvPr>
            <p:ph type="body" sz="quarter" idx="16"/>
          </p:nvPr>
        </p:nvSpPr>
        <p:spPr>
          <a:xfrm>
            <a:off x="8153400" y="4165600"/>
            <a:ext cx="1828800" cy="647700"/>
          </a:xfrm>
          <a:prstGeom prst="rect">
            <a:avLst/>
          </a:prstGeom>
        </p:spPr>
        <p:txBody>
          <a:bodyPr lIns="0" tIns="0" rIns="182880" bIns="0"/>
          <a:lstStyle>
            <a:lvl1pPr marL="0" indent="0" algn="l">
              <a:lnSpc>
                <a:spcPct val="100000"/>
              </a:lnSpc>
              <a:buFont typeface="Arial" charset="0"/>
              <a:buNone/>
              <a:tabLst/>
              <a:defRPr sz="16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Picture Placeholder 8"/>
          <p:cNvSpPr>
            <a:spLocks noGrp="1"/>
          </p:cNvSpPr>
          <p:nvPr>
            <p:ph type="pic" sz="quarter" idx="17"/>
          </p:nvPr>
        </p:nvSpPr>
        <p:spPr>
          <a:xfrm>
            <a:off x="8153400" y="2123068"/>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9"/>
          </p:nvPr>
        </p:nvSpPr>
        <p:spPr>
          <a:xfrm>
            <a:off x="10138292" y="4165600"/>
            <a:ext cx="1828800" cy="647700"/>
          </a:xfrm>
          <a:prstGeom prst="rect">
            <a:avLst/>
          </a:prstGeom>
        </p:spPr>
        <p:txBody>
          <a:bodyPr lIns="0" tIns="0" rIns="182880" bIns="0"/>
          <a:lstStyle>
            <a:lvl1pPr marL="0" indent="0" algn="l">
              <a:lnSpc>
                <a:spcPct val="100000"/>
              </a:lnSpc>
              <a:buFont typeface="Arial" charset="0"/>
              <a:buNone/>
              <a:tabLst/>
              <a:defRPr sz="16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Picture Placeholder 8"/>
          <p:cNvSpPr>
            <a:spLocks noGrp="1"/>
          </p:cNvSpPr>
          <p:nvPr>
            <p:ph type="pic" sz="quarter" idx="20"/>
          </p:nvPr>
        </p:nvSpPr>
        <p:spPr>
          <a:xfrm>
            <a:off x="10138292" y="2123068"/>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3" name="Subtitle 2"/>
          <p:cNvSpPr>
            <a:spLocks noGrp="1"/>
          </p:cNvSpPr>
          <p:nvPr>
            <p:ph type="subTitle" idx="1"/>
          </p:nvPr>
        </p:nvSpPr>
        <p:spPr>
          <a:xfrm>
            <a:off x="136115" y="573989"/>
            <a:ext cx="3902485" cy="254000"/>
          </a:xfrm>
          <a:prstGeom prst="rect">
            <a:avLst/>
          </a:prstGeom>
        </p:spPr>
        <p:txBody>
          <a:bodyPr tIns="0" bIns="0">
            <a:noAutofit/>
          </a:bodyPr>
          <a:lstStyle>
            <a:lvl1pPr marL="0" indent="0" algn="l">
              <a:lnSpc>
                <a:spcPct val="100000"/>
              </a:lnSpc>
              <a:buNone/>
              <a:defRPr sz="11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Type5">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12192000" cy="6858000"/>
          </a:xfrm>
          <a:prstGeom prst="rect">
            <a:avLst/>
          </a:prstGeom>
        </p:spPr>
        <p:txBody>
          <a:bodyPr/>
          <a:lstStyle>
            <a:lvl1pPr marL="0" indent="0">
              <a:buNone/>
              <a:defRPr sz="2000">
                <a:solidFill>
                  <a:srgbClr val="16233A">
                    <a:alpha val="76000"/>
                  </a:srgbClr>
                </a:solidFill>
                <a:latin typeface="Segoe UI" charset="0"/>
                <a:ea typeface="Segoe UI" charset="0"/>
                <a:cs typeface="Segoe UI" charset="0"/>
              </a:defRPr>
            </a:lvl1pPr>
          </a:lstStyle>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Type6">
    <p:spTree>
      <p:nvGrpSpPr>
        <p:cNvPr id="1" name=""/>
        <p:cNvGrpSpPr/>
        <p:nvPr/>
      </p:nvGrpSpPr>
      <p:grpSpPr>
        <a:xfrm>
          <a:off x="0" y="0"/>
          <a:ext cx="0" cy="0"/>
          <a:chOff x="0" y="0"/>
          <a:chExt cx="0" cy="0"/>
        </a:xfrm>
      </p:grpSpPr>
      <p:sp>
        <p:nvSpPr>
          <p:cNvPr id="4" name="Text Placeholder 13"/>
          <p:cNvSpPr>
            <a:spLocks noGrp="1"/>
          </p:cNvSpPr>
          <p:nvPr>
            <p:ph type="body" sz="quarter" idx="12"/>
          </p:nvPr>
        </p:nvSpPr>
        <p:spPr>
          <a:xfrm>
            <a:off x="127000" y="2568575"/>
            <a:ext cx="9855200" cy="1720850"/>
          </a:xfrm>
          <a:prstGeom prst="rect">
            <a:avLst/>
          </a:prstGeom>
        </p:spPr>
        <p:txBody>
          <a:bodyPr anchor="ctr" anchorCtr="0"/>
          <a:lstStyle>
            <a:lvl1pPr marL="0" indent="0">
              <a:buFont typeface="Arial" charset="0"/>
              <a:buNone/>
              <a:tabLst/>
              <a:defRPr sz="4400" b="0" i="0">
                <a:solidFill>
                  <a:srgbClr val="5558AF"/>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Subtitle 2"/>
          <p:cNvSpPr>
            <a:spLocks noGrp="1"/>
          </p:cNvSpPr>
          <p:nvPr>
            <p:ph type="subTitle" idx="1"/>
          </p:nvPr>
        </p:nvSpPr>
        <p:spPr>
          <a:xfrm>
            <a:off x="136115" y="573989"/>
            <a:ext cx="3902485" cy="254000"/>
          </a:xfrm>
          <a:prstGeom prst="rect">
            <a:avLst/>
          </a:prstGeom>
        </p:spPr>
        <p:txBody>
          <a:bodyPr tIns="0" bIns="0">
            <a:noAutofit/>
          </a:bodyPr>
          <a:lstStyle>
            <a:lvl1pPr marL="0" indent="0" algn="l">
              <a:lnSpc>
                <a:spcPct val="100000"/>
              </a:lnSpc>
              <a:buNone/>
              <a:defRPr sz="11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ck on Mobil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3446" y="1079781"/>
            <a:ext cx="2285482" cy="4723152"/>
          </a:xfrm>
          <a:prstGeom prst="rect">
            <a:avLst/>
          </a:prstGeom>
        </p:spPr>
      </p:pic>
      <p:sp>
        <p:nvSpPr>
          <p:cNvPr id="10" name="Picture Placeholder 9"/>
          <p:cNvSpPr>
            <a:spLocks noGrp="1"/>
          </p:cNvSpPr>
          <p:nvPr>
            <p:ph type="pic" sz="quarter" idx="10"/>
          </p:nvPr>
        </p:nvSpPr>
        <p:spPr>
          <a:xfrm>
            <a:off x="3698360" y="1675241"/>
            <a:ext cx="1975104" cy="3502152"/>
          </a:xfrm>
          <a:prstGeom prst="rect">
            <a:avLst/>
          </a:prstGeom>
          <a:solidFill>
            <a:srgbClr val="EEF1F5"/>
          </a:solidFill>
        </p:spPr>
        <p:txBody>
          <a:bodyPr/>
          <a:lstStyle>
            <a:lvl1pPr marL="0" indent="0">
              <a:buNone/>
              <a:defRPr sz="2400">
                <a:latin typeface="Segoe UI" charset="0"/>
                <a:ea typeface="Segoe UI" charset="0"/>
                <a:cs typeface="Segoe UI" charset="0"/>
              </a:defRPr>
            </a:lvl1pPr>
          </a:lstStyle>
          <a:p>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09919" y="1081743"/>
            <a:ext cx="2285482" cy="4723152"/>
          </a:xfrm>
          <a:prstGeom prst="rect">
            <a:avLst/>
          </a:prstGeom>
        </p:spPr>
      </p:pic>
      <p:sp>
        <p:nvSpPr>
          <p:cNvPr id="14" name="Picture Placeholder 9"/>
          <p:cNvSpPr>
            <a:spLocks noGrp="1"/>
          </p:cNvSpPr>
          <p:nvPr>
            <p:ph type="pic" sz="quarter" idx="11"/>
          </p:nvPr>
        </p:nvSpPr>
        <p:spPr>
          <a:xfrm>
            <a:off x="6468933" y="1677203"/>
            <a:ext cx="1972274" cy="3500256"/>
          </a:xfrm>
          <a:prstGeom prst="rect">
            <a:avLst/>
          </a:prstGeom>
          <a:solidFill>
            <a:srgbClr val="EEF1F5"/>
          </a:solidFill>
        </p:spPr>
        <p:txBody>
          <a:bodyPr/>
          <a:lstStyle>
            <a:lvl1pPr marL="0" indent="0">
              <a:buNone/>
              <a:defRPr sz="2400">
                <a:latin typeface="Segoe UI" charset="0"/>
                <a:ea typeface="Segoe UI" charset="0"/>
                <a:cs typeface="Segoe UI" charset="0"/>
              </a:defRPr>
            </a:lvl1pPr>
          </a:lstStyle>
          <a:p>
            <a:endParaRPr lang="en-US"/>
          </a:p>
        </p:txBody>
      </p:sp>
      <p:sp>
        <p:nvSpPr>
          <p:cNvPr id="12"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3" y="1079781"/>
            <a:ext cx="2285482" cy="4723152"/>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6392" y="1081743"/>
            <a:ext cx="2285482" cy="4723152"/>
          </a:xfrm>
          <a:prstGeom prst="rect">
            <a:avLst/>
          </a:prstGeom>
        </p:spPr>
      </p:pic>
      <p:sp>
        <p:nvSpPr>
          <p:cNvPr id="3" name="Picture Placeholder 2"/>
          <p:cNvSpPr>
            <a:spLocks noGrp="1"/>
          </p:cNvSpPr>
          <p:nvPr>
            <p:ph type="pic" sz="quarter" idx="14"/>
          </p:nvPr>
        </p:nvSpPr>
        <p:spPr>
          <a:xfrm>
            <a:off x="936266" y="1675241"/>
            <a:ext cx="1975104" cy="3500437"/>
          </a:xfrm>
          <a:prstGeom prst="rect">
            <a:avLst/>
          </a:prstGeom>
          <a:solidFill>
            <a:srgbClr val="EEF1F5"/>
          </a:solidFill>
        </p:spPr>
        <p:txBody>
          <a:bodyPr/>
          <a:lstStyle/>
          <a:p>
            <a:endParaRPr lang="en-US"/>
          </a:p>
        </p:txBody>
      </p:sp>
      <p:sp>
        <p:nvSpPr>
          <p:cNvPr id="6" name="Picture Placeholder 5"/>
          <p:cNvSpPr>
            <a:spLocks noGrp="1"/>
          </p:cNvSpPr>
          <p:nvPr>
            <p:ph type="pic" sz="quarter" idx="15"/>
          </p:nvPr>
        </p:nvSpPr>
        <p:spPr>
          <a:xfrm>
            <a:off x="9234488" y="1674813"/>
            <a:ext cx="1975104" cy="3500437"/>
          </a:xfrm>
          <a:prstGeom prst="rect">
            <a:avLst/>
          </a:prstGeom>
          <a:solidFill>
            <a:srgbClr val="EEF1F5"/>
          </a:solidFill>
        </p:spPr>
        <p:txBody>
          <a:bodyPr/>
          <a:lstStyle/>
          <a:p>
            <a:endParaRPr lang="en-US"/>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prstGeom prst="rect">
            <a:avLst/>
          </a:prstGeom>
        </p:spPr>
        <p:txBody>
          <a:bodyPr/>
          <a:lstStyle>
            <a:lvl1pPr marL="0" indent="0">
              <a:buNone/>
              <a:defRPr/>
            </a:lvl1pPr>
          </a:lstStyle>
          <a:p>
            <a:endParaRPr lang="en-US"/>
          </a:p>
        </p:txBody>
      </p:sp>
      <p:sp>
        <p:nvSpPr>
          <p:cNvPr id="6" name="Text Placeholder 6"/>
          <p:cNvSpPr>
            <a:spLocks noGrp="1"/>
          </p:cNvSpPr>
          <p:nvPr>
            <p:ph type="body" sz="quarter" idx="10"/>
          </p:nvPr>
        </p:nvSpPr>
        <p:spPr>
          <a:xfrm>
            <a:off x="0" y="5575642"/>
            <a:ext cx="2512194" cy="427809"/>
          </a:xfrm>
          <a:prstGeom prst="rect">
            <a:avLst/>
          </a:prstGeom>
          <a:solidFill>
            <a:srgbClr val="5558AF"/>
          </a:solidFill>
          <a:ln>
            <a:noFill/>
          </a:ln>
        </p:spPr>
        <p:txBody>
          <a:bodyPr wrap="square" tIns="118872" rIns="182880" bIns="137160" anchor="ctr" anchorCtr="0">
            <a:spAutoFit/>
          </a:bodyPr>
          <a:lstStyle>
            <a:lvl1pPr marL="137160" indent="0">
              <a:lnSpc>
                <a:spcPct val="100000"/>
              </a:lnSpc>
              <a:buNone/>
              <a:defRPr sz="1100" b="1" i="0">
                <a:solidFill>
                  <a:schemeClr val="bg1"/>
                </a:solidFill>
                <a:latin typeface="Segoe UI Semibold" charset="0"/>
                <a:ea typeface="Segoe UI Semibold" charset="0"/>
                <a:cs typeface="Segoe UI Semibold" charset="0"/>
              </a:defRPr>
            </a:lvl1pPr>
          </a:lstStyle>
          <a:p>
            <a:pPr lvl="0"/>
            <a:r>
              <a:rPr lang="en-US"/>
              <a:t>Click to edit Master text styles</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ock On Deskto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Picture Placeholder 15"/>
          <p:cNvSpPr>
            <a:spLocks noGrp="1"/>
          </p:cNvSpPr>
          <p:nvPr>
            <p:ph type="pic" sz="quarter" idx="11"/>
          </p:nvPr>
        </p:nvSpPr>
        <p:spPr>
          <a:xfrm>
            <a:off x="1058863" y="594518"/>
            <a:ext cx="10082187" cy="5668963"/>
          </a:xfrm>
          <a:prstGeom prst="rect">
            <a:avLst/>
          </a:prstGeom>
          <a:solidFill>
            <a:schemeClr val="bg2"/>
          </a:solidFill>
          <a:effectLst>
            <a:outerShdw blurRad="127000" algn="ctr" rotWithShape="0">
              <a:srgbClr val="16233A">
                <a:alpha val="27000"/>
              </a:srgbClr>
            </a:outerShdw>
          </a:effectLst>
        </p:spPr>
        <p:txBody>
          <a:bodyPr/>
          <a:lstStyle>
            <a:lvl1pPr marL="0" indent="0">
              <a:buNone/>
              <a:defRPr sz="2400">
                <a:latin typeface="Segoe UI" charset="0"/>
                <a:ea typeface="Segoe UI" charset="0"/>
                <a:cs typeface="Segoe UI" charset="0"/>
              </a:defRPr>
            </a:lvl1pPr>
          </a:lstStyle>
          <a:p>
            <a:endParaRPr lang="en-US"/>
          </a:p>
        </p:txBody>
      </p:sp>
      <p:sp>
        <p:nvSpPr>
          <p:cNvPr id="14" name="Text Placeholder 6"/>
          <p:cNvSpPr>
            <a:spLocks noGrp="1"/>
          </p:cNvSpPr>
          <p:nvPr>
            <p:ph type="body" sz="quarter" idx="10"/>
          </p:nvPr>
        </p:nvSpPr>
        <p:spPr>
          <a:xfrm>
            <a:off x="0" y="5575642"/>
            <a:ext cx="2512194" cy="427809"/>
          </a:xfrm>
          <a:prstGeom prst="rect">
            <a:avLst/>
          </a:prstGeom>
          <a:solidFill>
            <a:srgbClr val="5558AF"/>
          </a:solidFill>
          <a:ln>
            <a:noFill/>
          </a:ln>
        </p:spPr>
        <p:txBody>
          <a:bodyPr wrap="square" tIns="118872" rIns="182880" bIns="137160" anchor="ctr" anchorCtr="0">
            <a:spAutoFit/>
          </a:bodyPr>
          <a:lstStyle>
            <a:lvl1pPr marL="137160" indent="0">
              <a:lnSpc>
                <a:spcPct val="100000"/>
              </a:lnSpc>
              <a:buNone/>
              <a:defRPr sz="1100" b="1" i="0">
                <a:solidFill>
                  <a:schemeClr val="bg1"/>
                </a:solidFill>
                <a:latin typeface="Segoe UI Semibold" charset="0"/>
                <a:ea typeface="Segoe UI Semibold" charset="0"/>
                <a:cs typeface="Segoe UI Semibold" charset="0"/>
              </a:defRPr>
            </a:lvl1pPr>
          </a:lstStyle>
          <a:p>
            <a:pPr lvl="0"/>
            <a:r>
              <a:rPr lang="en-US"/>
              <a:t>Click to edit Master text styles</a:t>
            </a: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Layout-SidebyS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38225" y="1549400"/>
            <a:ext cx="5791200" cy="3276600"/>
          </a:xfrm>
          <a:prstGeom prst="rect">
            <a:avLst/>
          </a:prstGeom>
          <a:solidFill>
            <a:srgbClr val="EEF1F5"/>
          </a:solidFill>
        </p:spPr>
        <p:txBody>
          <a:bodyPr/>
          <a:lstStyle>
            <a:lvl1pPr marL="0" indent="0">
              <a:buNone/>
              <a:defRPr sz="2000">
                <a:solidFill>
                  <a:srgbClr val="16233A"/>
                </a:solidFill>
                <a:latin typeface="Segoe UI" charset="0"/>
                <a:ea typeface="Segoe UI" charset="0"/>
                <a:cs typeface="Segoe UI" charset="0"/>
              </a:defRPr>
            </a:lvl1pPr>
          </a:lstStyle>
          <a:p>
            <a:endParaRPr lang="en-US"/>
          </a:p>
        </p:txBody>
      </p:sp>
      <p:sp>
        <p:nvSpPr>
          <p:cNvPr id="9" name="TextBox 8"/>
          <p:cNvSpPr txBox="1"/>
          <p:nvPr userDrawn="1"/>
        </p:nvSpPr>
        <p:spPr>
          <a:xfrm>
            <a:off x="158261" y="6497475"/>
            <a:ext cx="1899139" cy="2154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6233A">
                    <a:alpha val="86000"/>
                  </a:srgbClr>
                </a:solidFill>
                <a:effectLst/>
                <a:uLnTx/>
                <a:uFillTx/>
                <a:latin typeface="Segoe UI Light" panose="020B0502040204020203" pitchFamily="34" charset="0"/>
                <a:cs typeface="Segoe UI Light" panose="020B0502040204020203" pitchFamily="34" charset="0"/>
              </a:rPr>
              <a:t>Microsoft Confidential</a:t>
            </a:r>
          </a:p>
        </p:txBody>
      </p:sp>
      <p:sp>
        <p:nvSpPr>
          <p:cNvPr id="11" name="Text Placeholder 13"/>
          <p:cNvSpPr>
            <a:spLocks noGrp="1"/>
          </p:cNvSpPr>
          <p:nvPr>
            <p:ph type="body" sz="quarter" idx="12"/>
          </p:nvPr>
        </p:nvSpPr>
        <p:spPr>
          <a:xfrm>
            <a:off x="139700" y="4957787"/>
            <a:ext cx="5880100" cy="278298"/>
          </a:xfrm>
          <a:prstGeom prst="rect">
            <a:avLst/>
          </a:prstGeom>
        </p:spPr>
        <p:txBody>
          <a:bodyPr anchor="t" anchorCtr="0"/>
          <a:lstStyle>
            <a:lvl1pPr marL="0" indent="0">
              <a:buFont typeface="Arial" charset="0"/>
              <a:buNone/>
              <a:tabLst/>
              <a:defRPr sz="16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3"/>
          </p:nvPr>
        </p:nvSpPr>
        <p:spPr>
          <a:xfrm>
            <a:off x="6084518" y="4958150"/>
            <a:ext cx="5880100" cy="278298"/>
          </a:xfrm>
          <a:prstGeom prst="rect">
            <a:avLst/>
          </a:prstGeom>
        </p:spPr>
        <p:txBody>
          <a:bodyPr anchor="t" anchorCtr="0"/>
          <a:lstStyle>
            <a:lvl1pPr marL="0" indent="0">
              <a:buFont typeface="Arial" charset="0"/>
              <a:buNone/>
              <a:tabLst/>
              <a:defRPr sz="16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5"/>
          <p:cNvSpPr>
            <a:spLocks noGrp="1"/>
          </p:cNvSpPr>
          <p:nvPr>
            <p:ph type="pic" sz="quarter" idx="14"/>
          </p:nvPr>
        </p:nvSpPr>
        <p:spPr>
          <a:xfrm>
            <a:off x="6172200" y="1549399"/>
            <a:ext cx="5791200" cy="3276601"/>
          </a:xfrm>
          <a:prstGeom prst="rect">
            <a:avLst/>
          </a:prstGeom>
          <a:solidFill>
            <a:srgbClr val="EEF1F5"/>
          </a:solidFill>
        </p:spPr>
        <p:txBody>
          <a:bodyPr/>
          <a:lstStyle>
            <a:lvl1pPr marL="0" indent="0">
              <a:buNone/>
              <a:defRPr sz="2000">
                <a:solidFill>
                  <a:srgbClr val="16233A"/>
                </a:solidFill>
                <a:latin typeface="Segoe UI" charset="0"/>
                <a:ea typeface="Segoe UI" charset="0"/>
                <a:cs typeface="Segoe UI" charset="0"/>
              </a:defRPr>
            </a:lvl1pPr>
          </a:lstStyle>
          <a:p>
            <a:endParaRPr lang="en-US"/>
          </a:p>
        </p:txBody>
      </p:sp>
      <p:sp>
        <p:nvSpPr>
          <p:cNvPr id="16"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191000" y="1113873"/>
            <a:ext cx="7772400" cy="4873041"/>
          </a:xfrm>
          <a:prstGeom prst="rect">
            <a:avLst/>
          </a:prstGeom>
          <a:solidFill>
            <a:srgbClr val="EEF1F5"/>
          </a:solidFill>
        </p:spPr>
        <p:txBody>
          <a:bodyPr/>
          <a:lstStyle>
            <a:lvl1pPr marL="0" indent="0">
              <a:buNone/>
              <a:defRPr sz="2000">
                <a:solidFill>
                  <a:srgbClr val="16233A"/>
                </a:solidFill>
                <a:latin typeface="Segoe UI" charset="0"/>
                <a:ea typeface="Segoe UI" charset="0"/>
                <a:cs typeface="Segoe UI" charset="0"/>
              </a:defRPr>
            </a:lvl1pPr>
          </a:lstStyle>
          <a:p>
            <a:endParaRPr lang="en-US"/>
          </a:p>
        </p:txBody>
      </p:sp>
      <p:sp>
        <p:nvSpPr>
          <p:cNvPr id="8" name="TextBox 7"/>
          <p:cNvSpPr txBox="1"/>
          <p:nvPr userDrawn="1"/>
        </p:nvSpPr>
        <p:spPr>
          <a:xfrm>
            <a:off x="158261" y="6497475"/>
            <a:ext cx="1899139" cy="2154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6233A">
                    <a:alpha val="86000"/>
                  </a:srgbClr>
                </a:solidFill>
                <a:effectLst/>
                <a:uLnTx/>
                <a:uFillTx/>
                <a:latin typeface="Segoe UI Light" panose="020B0502040204020203" pitchFamily="34" charset="0"/>
                <a:cs typeface="Segoe UI Light" panose="020B0502040204020203" pitchFamily="34" charset="0"/>
              </a:rPr>
              <a:t>Microsoft Confidential</a:t>
            </a:r>
          </a:p>
        </p:txBody>
      </p:sp>
      <p:sp>
        <p:nvSpPr>
          <p:cNvPr id="9" name="Text Placeholder 13"/>
          <p:cNvSpPr>
            <a:spLocks noGrp="1"/>
          </p:cNvSpPr>
          <p:nvPr>
            <p:ph type="body" sz="quarter" idx="12" hasCustomPrompt="1"/>
          </p:nvPr>
        </p:nvSpPr>
        <p:spPr>
          <a:xfrm>
            <a:off x="139700" y="2178050"/>
            <a:ext cx="3898900" cy="2501900"/>
          </a:xfrm>
          <a:prstGeom prst="rect">
            <a:avLst/>
          </a:prstGeom>
        </p:spPr>
        <p:txBody>
          <a:bodyPr anchor="ctr" anchorCtr="0"/>
          <a:lstStyle>
            <a:lvl1pPr marL="9525" indent="0">
              <a:lnSpc>
                <a:spcPct val="100000"/>
              </a:lnSpc>
              <a:buFont typeface="Arial" charset="0"/>
              <a:buNone/>
              <a:tabLst/>
              <a:defRPr sz="1600" b="0" i="0">
                <a:solidFill>
                  <a:srgbClr val="16233A">
                    <a:alpha val="76000"/>
                  </a:srgbClr>
                </a:solidFill>
                <a:latin typeface="Segoe UI Semilight" charset="0"/>
                <a:ea typeface="Segoe UI Semilight" charset="0"/>
                <a:cs typeface="Segoe UI Semilight" charset="0"/>
              </a:defRPr>
            </a:lvl1pPr>
            <a:lvl2pPr marL="400050" indent="-171450">
              <a:buFont typeface="Arial" charset="0"/>
              <a:buChar char="•"/>
              <a:tabLst/>
              <a:defRPr sz="1100">
                <a:solidFill>
                  <a:srgbClr val="16233A">
                    <a:alpha val="74000"/>
                  </a:srgbClr>
                </a:solidFill>
                <a:latin typeface="Segoe UI" charset="0"/>
                <a:ea typeface="Segoe UI" charset="0"/>
                <a:cs typeface="Segoe UI" charset="0"/>
              </a:defRPr>
            </a:lvl2pPr>
            <a:lvl3pPr marL="744538" indent="-173038">
              <a:buFont typeface="Arial" charset="0"/>
              <a:buChar char="•"/>
              <a:tabLst/>
              <a:defRPr sz="1100">
                <a:solidFill>
                  <a:srgbClr val="16233A">
                    <a:alpha val="74000"/>
                  </a:srgbClr>
                </a:solidFill>
                <a:latin typeface="Segoe UI" charset="0"/>
                <a:ea typeface="Segoe UI" charset="0"/>
                <a:cs typeface="Segoe UI" charset="0"/>
              </a:defRPr>
            </a:lvl3pPr>
            <a:lvl4pPr marL="1371600" indent="0">
              <a:buNone/>
              <a:defRPr/>
            </a:lvl4pPr>
            <a:lvl5pPr marL="1828800" indent="0">
              <a:buNone/>
              <a:defRPr/>
            </a:lvl5pPr>
          </a:lstStyle>
          <a:p>
            <a:pPr lvl="0"/>
            <a:r>
              <a:rPr lang="en-US"/>
              <a:t>Click to edit Master text styles		</a:t>
            </a:r>
          </a:p>
          <a:p>
            <a:pPr lvl="0"/>
            <a:endParaRPr lang="en-US"/>
          </a:p>
        </p:txBody>
      </p:sp>
      <p:sp>
        <p:nvSpPr>
          <p:cNvPr id="12"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3504" y="1828800"/>
            <a:ext cx="10542587" cy="4692890"/>
          </a:xfrm>
          <a:prstGeom prst="rect">
            <a:avLst/>
          </a:prstGeom>
        </p:spPr>
        <p:txBody>
          <a:bodyPr/>
          <a:lstStyle>
            <a:lvl1pPr marL="457200" indent="-457200">
              <a:lnSpc>
                <a:spcPct val="100000"/>
              </a:lnSpc>
              <a:spcBef>
                <a:spcPts val="0"/>
              </a:spcBef>
              <a:spcAft>
                <a:spcPts val="1800"/>
              </a:spcAft>
              <a:buFont typeface="Arial" charset="0"/>
              <a:buChar char="•"/>
              <a:defRPr/>
            </a:lvl1pPr>
          </a:lstStyle>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What is Microsoft Teams?</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Real World User Experience</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App Extensibility</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Microsoft Teams Demo</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Global Reach</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Next Steps</a:t>
            </a:r>
          </a:p>
        </p:txBody>
      </p:sp>
      <p:sp>
        <p:nvSpPr>
          <p:cNvPr id="5" name="Title 6"/>
          <p:cNvSpPr>
            <a:spLocks noGrp="1"/>
          </p:cNvSpPr>
          <p:nvPr>
            <p:ph type="title" hasCustomPrompt="1"/>
          </p:nvPr>
        </p:nvSpPr>
        <p:spPr>
          <a:xfrm>
            <a:off x="603353" y="685800"/>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24338665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ontentLayout-5Gri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482600"/>
            <a:ext cx="3902485" cy="254000"/>
          </a:xfrm>
          <a:prstGeom prst="rect">
            <a:avLst/>
          </a:prstGeom>
        </p:spPr>
        <p:txBody>
          <a:bodyPr tIns="0" bIns="0">
            <a:noAutofit/>
          </a:bodyPr>
          <a:lstStyle>
            <a:lvl1pPr marL="0" indent="0" algn="l">
              <a:lnSpc>
                <a:spcPct val="100000"/>
              </a:lnSpc>
              <a:buNone/>
              <a:defRPr sz="1600" b="0" i="0" baseline="0">
                <a:solidFill>
                  <a:srgbClr val="16233A">
                    <a:alpha val="76000"/>
                  </a:srgb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Title 18"/>
          <p:cNvSpPr>
            <a:spLocks noGrp="1"/>
          </p:cNvSpPr>
          <p:nvPr>
            <p:ph type="title"/>
          </p:nvPr>
        </p:nvSpPr>
        <p:spPr>
          <a:xfrm>
            <a:off x="139700" y="177800"/>
            <a:ext cx="3898900" cy="358775"/>
          </a:xfrm>
          <a:prstGeom prst="rect">
            <a:avLst/>
          </a:prstGeom>
        </p:spPr>
        <p:txBody>
          <a:bodyPr/>
          <a:lstStyle>
            <a:lvl1pPr>
              <a:defRPr sz="1600" b="1" i="0">
                <a:latin typeface="Segoe UI Semibold" charset="0"/>
                <a:ea typeface="Segoe UI Semibold" charset="0"/>
                <a:cs typeface="Segoe UI Semibold" charset="0"/>
              </a:defRPr>
            </a:lvl1pPr>
          </a:lstStyle>
          <a:p>
            <a:r>
              <a:rPr lang="en-US"/>
              <a:t>Click to edit Master title style</a:t>
            </a:r>
          </a:p>
        </p:txBody>
      </p:sp>
      <p:sp>
        <p:nvSpPr>
          <p:cNvPr id="6" name="Text Placeholder 13"/>
          <p:cNvSpPr>
            <a:spLocks noGrp="1"/>
          </p:cNvSpPr>
          <p:nvPr>
            <p:ph type="body" sz="quarter" idx="12"/>
          </p:nvPr>
        </p:nvSpPr>
        <p:spPr>
          <a:xfrm>
            <a:off x="3110134" y="350600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3201202" y="160101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3110134" y="415370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5095051" y="349945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5182402"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5095051" y="414715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7077777" y="3499450"/>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7157669"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7077777" y="4147150"/>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9076701" y="349945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9164052"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9076701" y="414715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1128934" y="350661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1220002" y="160162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1128934" y="415431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Title P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4F508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341014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 Titl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3353" y="479022"/>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2875783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941229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ser Flow">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971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a/ Title 2">
    <p:spTree>
      <p:nvGrpSpPr>
        <p:cNvPr id="1" name=""/>
        <p:cNvGrpSpPr/>
        <p:nvPr/>
      </p:nvGrpSpPr>
      <p:grpSpPr>
        <a:xfrm>
          <a:off x="0" y="0"/>
          <a:ext cx="0" cy="0"/>
          <a:chOff x="0" y="0"/>
          <a:chExt cx="0" cy="0"/>
        </a:xfrm>
      </p:grpSpPr>
      <p:sp>
        <p:nvSpPr>
          <p:cNvPr id="16" name="Title 6"/>
          <p:cNvSpPr>
            <a:spLocks noGrp="1"/>
          </p:cNvSpPr>
          <p:nvPr>
            <p:ph type="title" hasCustomPrompt="1"/>
          </p:nvPr>
        </p:nvSpPr>
        <p:spPr>
          <a:xfrm>
            <a:off x="908153" y="288235"/>
            <a:ext cx="10969053" cy="411480"/>
          </a:xfrm>
          <a:prstGeom prst="rect">
            <a:avLst/>
          </a:prstGeom>
        </p:spPr>
        <p:txBody>
          <a:bodyPr/>
          <a:lstStyle>
            <a:lvl1pPr algn="r">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2038062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1102340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F50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35822"/>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68" r:id="rId3"/>
    <p:sldLayoutId id="2147483938" r:id="rId4"/>
    <p:sldLayoutId id="2147483939" r:id="rId5"/>
    <p:sldLayoutId id="2147483940" r:id="rId6"/>
    <p:sldLayoutId id="2147483941" r:id="rId7"/>
    <p:sldLayoutId id="2147483942" r:id="rId8"/>
    <p:sldLayoutId id="2147483960" r:id="rId9"/>
    <p:sldLayoutId id="2147483961" r:id="rId10"/>
    <p:sldLayoutId id="2147483962" r:id="rId11"/>
    <p:sldLayoutId id="2147483963" r:id="rId12"/>
    <p:sldLayoutId id="2147483964" r:id="rId13"/>
    <p:sldLayoutId id="2147483928" r:id="rId14"/>
    <p:sldLayoutId id="2147483929" r:id="rId15"/>
    <p:sldLayoutId id="2147483930" r:id="rId16"/>
    <p:sldLayoutId id="2147483931" r:id="rId17"/>
    <p:sldLayoutId id="2147483932" r:id="rId18"/>
    <p:sldLayoutId id="2147483934" r:id="rId19"/>
    <p:sldLayoutId id="2147483709" r:id="rId20"/>
    <p:sldLayoutId id="2147483710" r:id="rId21"/>
    <p:sldLayoutId id="2147483712" r:id="rId22"/>
    <p:sldLayoutId id="2147483683" r:id="rId23"/>
    <p:sldLayoutId id="2147483684" r:id="rId24"/>
    <p:sldLayoutId id="2147483686" r:id="rId25"/>
    <p:sldLayoutId id="2147483687" r:id="rId26"/>
    <p:sldLayoutId id="2147483688" r:id="rId27"/>
    <p:sldLayoutId id="2147483689" r:id="rId28"/>
    <p:sldLayoutId id="2147483690" r:id="rId29"/>
    <p:sldLayoutId id="2147483691" r:id="rId30"/>
    <p:sldLayoutId id="2147483693" r:id="rId31"/>
    <p:sldLayoutId id="2147483695" r:id="rId32"/>
    <p:sldLayoutId id="2147483696" r:id="rId33"/>
    <p:sldLayoutId id="2147483697" r:id="rId34"/>
    <p:sldLayoutId id="2147483699" r:id="rId35"/>
    <p:sldLayoutId id="2147483700" r:id="rId36"/>
    <p:sldLayoutId id="2147483701" r:id="rId37"/>
    <p:sldLayoutId id="2147483702" r:id="rId38"/>
    <p:sldLayoutId id="2147483703" r:id="rId39"/>
    <p:sldLayoutId id="2147483704" r:id="rId40"/>
    <p:sldLayoutId id="2147483832" r:id="rId4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hyperlink" Target="https://developer.microsoft.com/en-us/microsoft-teams"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hyperlink" Target="https://docs.microsoft.com/en-us/microsoftteams/platform/get-started/get-started-dotnet" TargetMode="External"/><Relationship Id="rId5" Type="http://schemas.openxmlformats.org/officeDocument/2006/relationships/hyperlink" Target="https://docs.microsoft.com/en-us/microsoftteams/platform/get-started/get-started-nodejs" TargetMode="External"/><Relationship Id="rId4" Type="http://schemas.openxmlformats.org/officeDocument/2006/relationships/hyperlink" Target="https://docs.microsoft.com/en-us/microsoftteams/platform/get-started/get-started-app-studio"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hyperlink" Target="https://customers.microsoft.com/en-us/story/jwt-professional-services-microsoft-team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hyperlink" Target="https://customers.microsoft.com/en-us/story/three-telecommunications-office-365"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hyperlink" Target="https://customers.microsoft.com/en-us/story/hendrick-motorsports-hospitality-travel-office-36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Teams</a:t>
            </a:r>
          </a:p>
        </p:txBody>
      </p:sp>
      <p:sp>
        <p:nvSpPr>
          <p:cNvPr id="3" name="Text Placeholder 2"/>
          <p:cNvSpPr>
            <a:spLocks noGrp="1"/>
          </p:cNvSpPr>
          <p:nvPr>
            <p:ph type="body" sz="quarter" idx="10"/>
          </p:nvPr>
        </p:nvSpPr>
        <p:spPr/>
        <p:txBody>
          <a:bodyPr/>
          <a:lstStyle/>
          <a:p>
            <a:r>
              <a:rPr lang="en-US"/>
              <a:t>A hub for teamwork in Office 365</a:t>
            </a:r>
          </a:p>
        </p:txBody>
      </p:sp>
      <p:sp>
        <p:nvSpPr>
          <p:cNvPr id="4" name="TextBox 6">
            <a:extLst>
              <a:ext uri="{FF2B5EF4-FFF2-40B4-BE49-F238E27FC236}">
                <a16:creationId xmlns:a16="http://schemas.microsoft.com/office/drawing/2014/main" id="{82AFCD61-B33E-494D-BD16-A6200BEF21C9}"/>
              </a:ext>
            </a:extLst>
          </p:cNvPr>
          <p:cNvSpPr txBox="1"/>
          <p:nvPr/>
        </p:nvSpPr>
        <p:spPr>
          <a:xfrm>
            <a:off x="7459509" y="368191"/>
            <a:ext cx="4322966" cy="1200329"/>
          </a:xfrm>
          <a:prstGeom prst="rect">
            <a:avLst/>
          </a:prstGeom>
          <a:noFill/>
        </p:spPr>
        <p:txBody>
          <a:bodyPr wrap="square" rtlCol="0">
            <a:spAutoFit/>
          </a:bodyPr>
          <a:lstStyle/>
          <a:p>
            <a:r>
              <a:rPr lang="en-US" sz="2400" dirty="0">
                <a:solidFill>
                  <a:schemeClr val="bg1"/>
                </a:solidFill>
                <a:effectLst>
                  <a:outerShdw blurRad="38100" dist="38100" dir="2700000" algn="tl">
                    <a:srgbClr val="000000">
                      <a:alpha val="43137"/>
                    </a:srgbClr>
                  </a:outerShdw>
                </a:effectLst>
              </a:rPr>
              <a:t>Senaj Lelic</a:t>
            </a:r>
          </a:p>
          <a:p>
            <a:r>
              <a:rPr lang="en-US" sz="2400" dirty="0">
                <a:solidFill>
                  <a:schemeClr val="bg1"/>
                </a:solidFill>
                <a:effectLst>
                  <a:outerShdw blurRad="38100" dist="38100" dir="2700000" algn="tl">
                    <a:srgbClr val="000000">
                      <a:alpha val="43137"/>
                    </a:srgbClr>
                  </a:outerShdw>
                </a:effectLst>
              </a:rPr>
              <a:t>Trainer</a:t>
            </a:r>
          </a:p>
          <a:p>
            <a:r>
              <a:rPr lang="en-US" sz="2400" dirty="0">
                <a:solidFill>
                  <a:schemeClr val="bg1"/>
                </a:solidFill>
                <a:effectLst>
                  <a:outerShdw blurRad="38100" dist="38100" dir="2700000" algn="tl">
                    <a:srgbClr val="000000">
                      <a:alpha val="43137"/>
                    </a:srgbClr>
                  </a:outerShdw>
                </a:effectLst>
              </a:rPr>
              <a:t>WW Education</a:t>
            </a:r>
          </a:p>
        </p:txBody>
      </p:sp>
    </p:spTree>
    <p:extLst>
      <p:ext uri="{BB962C8B-B14F-4D97-AF65-F5344CB8AC3E}">
        <p14:creationId xmlns:p14="http://schemas.microsoft.com/office/powerpoint/2010/main" val="3667999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34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Tabs</a:t>
            </a:r>
          </a:p>
        </p:txBody>
      </p:sp>
    </p:spTree>
    <p:extLst>
      <p:ext uri="{BB962C8B-B14F-4D97-AF65-F5344CB8AC3E}">
        <p14:creationId xmlns:p14="http://schemas.microsoft.com/office/powerpoint/2010/main" val="78240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45220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98980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3535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396C94-C401-4510-9548-EE09A9E322C5}"/>
              </a:ext>
            </a:extLst>
          </p:cNvPr>
          <p:cNvSpPr/>
          <p:nvPr/>
        </p:nvSpPr>
        <p:spPr>
          <a:xfrm>
            <a:off x="3826276" y="3278909"/>
            <a:ext cx="865797" cy="15009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74006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396C94-C401-4510-9548-EE09A9E322C5}"/>
              </a:ext>
            </a:extLst>
          </p:cNvPr>
          <p:cNvSpPr/>
          <p:nvPr/>
        </p:nvSpPr>
        <p:spPr>
          <a:xfrm>
            <a:off x="3826276" y="3278909"/>
            <a:ext cx="865797" cy="15009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7495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396C94-C401-4510-9548-EE09A9E322C5}"/>
              </a:ext>
            </a:extLst>
          </p:cNvPr>
          <p:cNvSpPr/>
          <p:nvPr/>
        </p:nvSpPr>
        <p:spPr>
          <a:xfrm>
            <a:off x="3826276" y="3278909"/>
            <a:ext cx="865797" cy="15009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4469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34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Bots</a:t>
            </a:r>
          </a:p>
        </p:txBody>
      </p:sp>
    </p:spTree>
    <p:extLst>
      <p:ext uri="{BB962C8B-B14F-4D97-AF65-F5344CB8AC3E}">
        <p14:creationId xmlns:p14="http://schemas.microsoft.com/office/powerpoint/2010/main" val="1569743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439424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2826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sp>
        <p:nvSpPr>
          <p:cNvPr id="7" name="TextBox 6"/>
          <p:cNvSpPr txBox="1"/>
          <p:nvPr/>
        </p:nvSpPr>
        <p:spPr>
          <a:xfrm>
            <a:off x="603353" y="1859797"/>
            <a:ext cx="9182673" cy="37035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light" charset="0"/>
                <a:ea typeface="Segoe UI Semilight" charset="0"/>
                <a:cs typeface="Segoe UI Semilight" charset="0"/>
              </a:rPr>
              <a:t>Hub For Teamwork</a:t>
            </a:r>
          </a:p>
          <a:p>
            <a:pPr marL="0" marR="0" lvl="0" indent="0" algn="l" defTabSz="914400" rtl="0" eaLnBrk="1" fontAlgn="auto" latinLnBrk="0" hangingPunct="1">
              <a:lnSpc>
                <a:spcPct val="100000"/>
              </a:lnSpc>
              <a:spcBef>
                <a:spcPts val="0"/>
              </a:spcBef>
              <a:spcAft>
                <a:spcPts val="1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light" charset="0"/>
                <a:ea typeface="Segoe UI Semilight" charset="0"/>
                <a:cs typeface="Segoe UI Semilight" charset="0"/>
              </a:rPr>
              <a:t>Customer Success </a:t>
            </a:r>
          </a:p>
          <a:p>
            <a:pPr marL="0" marR="0" lvl="0" indent="0" algn="l" defTabSz="914400" rtl="0" eaLnBrk="1" fontAlgn="auto" latinLnBrk="0" hangingPunct="1">
              <a:lnSpc>
                <a:spcPct val="100000"/>
              </a:lnSpc>
              <a:spcBef>
                <a:spcPts val="0"/>
              </a:spcBef>
              <a:spcAft>
                <a:spcPts val="1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light" charset="0"/>
                <a:ea typeface="Segoe UI Semilight" charset="0"/>
                <a:cs typeface="Segoe UI Semilight" charset="0"/>
              </a:rPr>
              <a:t>Extensible Platform</a:t>
            </a:r>
          </a:p>
          <a:p>
            <a:pPr marL="0" marR="0" lvl="0" indent="0" algn="l" defTabSz="914400" rtl="0" eaLnBrk="1" fontAlgn="auto" latinLnBrk="0" hangingPunct="1">
              <a:lnSpc>
                <a:spcPct val="100000"/>
              </a:lnSpc>
              <a:spcBef>
                <a:spcPts val="0"/>
              </a:spcBef>
              <a:spcAft>
                <a:spcPts val="1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light" charset="0"/>
                <a:ea typeface="Segoe UI Semilight" charset="0"/>
                <a:cs typeface="Segoe UI Semilight" charset="0"/>
              </a:rPr>
              <a:t>Microsoft Teams Demo</a:t>
            </a:r>
          </a:p>
          <a:p>
            <a:pPr marL="0" marR="0" lvl="0" indent="0" algn="l" defTabSz="914400" rtl="0" eaLnBrk="1" fontAlgn="auto" latinLnBrk="0" hangingPunct="1">
              <a:lnSpc>
                <a:spcPct val="100000"/>
              </a:lnSpc>
              <a:spcBef>
                <a:spcPts val="0"/>
              </a:spcBef>
              <a:spcAft>
                <a:spcPts val="1600"/>
              </a:spcAft>
              <a:buClrTx/>
              <a:buSzTx/>
              <a:buFontTx/>
              <a:buNone/>
              <a:tabLst/>
              <a:defRPr/>
            </a:pPr>
            <a:r>
              <a:rPr kumimoji="0" lang="en-IN" sz="2800" b="0" i="0" u="none" strike="noStrike" kern="1200" cap="none" spc="0" normalizeH="0" baseline="0" noProof="0">
                <a:ln>
                  <a:noFill/>
                </a:ln>
                <a:solidFill>
                  <a:srgbClr val="FFFFFF"/>
                </a:solidFill>
                <a:effectLst/>
                <a:uLnTx/>
                <a:uFillTx/>
                <a:latin typeface="Segoe UI Semilight" charset="0"/>
                <a:ea typeface="Segoe UI Semilight" charset="0"/>
                <a:cs typeface="Segoe UI Semilight" charset="0"/>
              </a:rPr>
              <a:t>Opportunity</a:t>
            </a:r>
            <a:endParaRPr kumimoji="0" lang="en-US" sz="2800" b="0" i="0" u="none" strike="noStrike" kern="1200" cap="none" spc="0" normalizeH="0" baseline="0" noProof="0">
              <a:ln>
                <a:noFill/>
              </a:ln>
              <a:solidFill>
                <a:srgbClr val="FFFFFF"/>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light" charset="0"/>
                <a:ea typeface="Segoe UI Semilight" charset="0"/>
                <a:cs typeface="Segoe UI Semilight" charset="0"/>
              </a:rPr>
              <a:t>Next Steps</a:t>
            </a:r>
          </a:p>
        </p:txBody>
      </p:sp>
    </p:spTree>
    <p:extLst>
      <p:ext uri="{BB962C8B-B14F-4D97-AF65-F5344CB8AC3E}">
        <p14:creationId xmlns:p14="http://schemas.microsoft.com/office/powerpoint/2010/main" val="3175786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FC5F20-7CE1-4EEE-81EF-1F685092CE3E}"/>
              </a:ext>
            </a:extLst>
          </p:cNvPr>
          <p:cNvSpPr/>
          <p:nvPr/>
        </p:nvSpPr>
        <p:spPr>
          <a:xfrm>
            <a:off x="2650920" y="4437806"/>
            <a:ext cx="9541079" cy="2420194"/>
          </a:xfrm>
          <a:prstGeom prst="rect">
            <a:avLst/>
          </a:prstGeom>
          <a:solidFill>
            <a:srgbClr val="EE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ECCED5D-C4FB-431A-A270-C67BAF0BEAC0}"/>
              </a:ext>
            </a:extLst>
          </p:cNvPr>
          <p:cNvSpPr/>
          <p:nvPr/>
        </p:nvSpPr>
        <p:spPr>
          <a:xfrm>
            <a:off x="906011" y="946435"/>
            <a:ext cx="1216404" cy="118967"/>
          </a:xfrm>
          <a:prstGeom prst="rect">
            <a:avLst/>
          </a:prstGeom>
          <a:solidFill>
            <a:srgbClr val="E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rgbClr val="4D4D4D"/>
                </a:solidFill>
                <a:latin typeface="Segoe UI" panose="020B0502040204020203" pitchFamily="34" charset="0"/>
                <a:cs typeface="Segoe UI" panose="020B0502040204020203" pitchFamily="34" charset="0"/>
              </a:rPr>
              <a:t>Talent</a:t>
            </a:r>
          </a:p>
        </p:txBody>
      </p:sp>
      <p:sp>
        <p:nvSpPr>
          <p:cNvPr id="7" name="Rectangle 6">
            <a:extLst>
              <a:ext uri="{FF2B5EF4-FFF2-40B4-BE49-F238E27FC236}">
                <a16:creationId xmlns:a16="http://schemas.microsoft.com/office/drawing/2014/main" id="{0AC4D15C-BBB3-401B-9CA2-EC2F594AC938}"/>
              </a:ext>
            </a:extLst>
          </p:cNvPr>
          <p:cNvSpPr/>
          <p:nvPr/>
        </p:nvSpPr>
        <p:spPr>
          <a:xfrm>
            <a:off x="2865276" y="864066"/>
            <a:ext cx="9042823" cy="84036"/>
          </a:xfrm>
          <a:prstGeom prst="rect">
            <a:avLst/>
          </a:prstGeom>
          <a:solidFill>
            <a:srgbClr val="EE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010E85-574D-4B27-B188-187032AFF69D}"/>
              </a:ext>
            </a:extLst>
          </p:cNvPr>
          <p:cNvSpPr/>
          <p:nvPr/>
        </p:nvSpPr>
        <p:spPr>
          <a:xfrm>
            <a:off x="2876544" y="915610"/>
            <a:ext cx="9052560" cy="18288"/>
          </a:xfrm>
          <a:prstGeom prst="rect">
            <a:avLst/>
          </a:prstGeom>
          <a:solidFill>
            <a:srgbClr val="E2E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7FECB9-60F9-4B62-B7AB-9447176B4616}"/>
              </a:ext>
            </a:extLst>
          </p:cNvPr>
          <p:cNvSpPr/>
          <p:nvPr/>
        </p:nvSpPr>
        <p:spPr>
          <a:xfrm>
            <a:off x="3636386" y="864830"/>
            <a:ext cx="594360" cy="36576"/>
          </a:xfrm>
          <a:prstGeom prst="rect">
            <a:avLst/>
          </a:prstGeom>
          <a:solidFill>
            <a:srgbClr val="5558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F0A569-0238-43F1-A11C-5B2AB77DC2D4}"/>
              </a:ext>
            </a:extLst>
          </p:cNvPr>
          <p:cNvSpPr/>
          <p:nvPr/>
        </p:nvSpPr>
        <p:spPr>
          <a:xfrm>
            <a:off x="3187816" y="343949"/>
            <a:ext cx="1300294" cy="268447"/>
          </a:xfrm>
          <a:prstGeom prst="rect">
            <a:avLst/>
          </a:prstGeom>
          <a:solidFill>
            <a:srgbClr val="EE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90000"/>
                    <a:lumOff val="10000"/>
                  </a:schemeClr>
                </a:solidFill>
                <a:latin typeface="+mj-lt"/>
              </a:rPr>
              <a:t>Talent Bot</a:t>
            </a:r>
          </a:p>
        </p:txBody>
      </p:sp>
      <p:sp>
        <p:nvSpPr>
          <p:cNvPr id="12" name="Rectangle 11">
            <a:extLst>
              <a:ext uri="{FF2B5EF4-FFF2-40B4-BE49-F238E27FC236}">
                <a16:creationId xmlns:a16="http://schemas.microsoft.com/office/drawing/2014/main" id="{4DF6D367-B320-493F-9A77-F3D6CDEAA75A}"/>
              </a:ext>
            </a:extLst>
          </p:cNvPr>
          <p:cNvSpPr/>
          <p:nvPr/>
        </p:nvSpPr>
        <p:spPr>
          <a:xfrm>
            <a:off x="2865275" y="5016617"/>
            <a:ext cx="9042823" cy="111573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E2D89C-DF8A-4130-B0D1-B2FC1955BFCD}"/>
              </a:ext>
            </a:extLst>
          </p:cNvPr>
          <p:cNvSpPr/>
          <p:nvPr/>
        </p:nvSpPr>
        <p:spPr>
          <a:xfrm>
            <a:off x="3556931" y="732238"/>
            <a:ext cx="1057014" cy="134224"/>
          </a:xfrm>
          <a:prstGeom prst="rect">
            <a:avLst/>
          </a:prstGeom>
          <a:solidFill>
            <a:srgbClr val="EE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80">
                <a:solidFill>
                  <a:schemeClr val="accent1"/>
                </a:solidFill>
              </a:rPr>
              <a:t>Job Postings</a:t>
            </a:r>
          </a:p>
        </p:txBody>
      </p:sp>
      <p:sp>
        <p:nvSpPr>
          <p:cNvPr id="16" name="Rectangle 15">
            <a:extLst>
              <a:ext uri="{FF2B5EF4-FFF2-40B4-BE49-F238E27FC236}">
                <a16:creationId xmlns:a16="http://schemas.microsoft.com/office/drawing/2014/main" id="{1D407D10-4412-4810-891E-CE68188BAA42}"/>
              </a:ext>
            </a:extLst>
          </p:cNvPr>
          <p:cNvSpPr/>
          <p:nvPr/>
        </p:nvSpPr>
        <p:spPr>
          <a:xfrm>
            <a:off x="922789" y="954824"/>
            <a:ext cx="1216404" cy="118967"/>
          </a:xfrm>
          <a:prstGeom prst="rect">
            <a:avLst/>
          </a:prstGeom>
          <a:solidFill>
            <a:srgbClr val="E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a:solidFill>
                  <a:srgbClr val="4D4D4D"/>
                </a:solidFill>
                <a:latin typeface="Segoe UI" panose="020B0502040204020203" pitchFamily="34" charset="0"/>
                <a:cs typeface="Segoe UI" panose="020B0502040204020203" pitchFamily="34" charset="0"/>
              </a:rPr>
              <a:t>Talent</a:t>
            </a:r>
          </a:p>
        </p:txBody>
      </p:sp>
      <p:sp>
        <p:nvSpPr>
          <p:cNvPr id="17" name="Rectangle 16">
            <a:extLst>
              <a:ext uri="{FF2B5EF4-FFF2-40B4-BE49-F238E27FC236}">
                <a16:creationId xmlns:a16="http://schemas.microsoft.com/office/drawing/2014/main" id="{F3ED23D9-C149-42D4-AEBC-CFB24ECFC915}"/>
              </a:ext>
            </a:extLst>
          </p:cNvPr>
          <p:cNvSpPr/>
          <p:nvPr/>
        </p:nvSpPr>
        <p:spPr>
          <a:xfrm>
            <a:off x="922788" y="1107224"/>
            <a:ext cx="1535186" cy="118967"/>
          </a:xfrm>
          <a:prstGeom prst="rect">
            <a:avLst/>
          </a:prstGeom>
          <a:solidFill>
            <a:srgbClr val="E6E6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50">
                <a:solidFill>
                  <a:srgbClr val="4D4D4D"/>
                </a:solidFill>
                <a:latin typeface="Segoe UI" panose="020B0502040204020203" pitchFamily="34" charset="0"/>
                <a:cs typeface="Segoe UI" panose="020B0502040204020203" pitchFamily="34" charset="0"/>
              </a:rPr>
              <a:t>list all active positions..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1743" t="91647"/>
          <a:stretch/>
        </p:blipFill>
        <p:spPr>
          <a:xfrm>
            <a:off x="2650918" y="6285186"/>
            <a:ext cx="9541082" cy="572813"/>
          </a:xfrm>
          <a:prstGeom prst="rect">
            <a:avLst/>
          </a:prstGeom>
        </p:spPr>
      </p:pic>
      <p:pic>
        <p:nvPicPr>
          <p:cNvPr id="4" name="Picture 3"/>
          <p:cNvPicPr>
            <a:picLocks noChangeAspect="1"/>
          </p:cNvPicPr>
          <p:nvPr/>
        </p:nvPicPr>
        <p:blipFill>
          <a:blip r:embed="rId4">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324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40578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34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Messaging extensions</a:t>
            </a:r>
          </a:p>
        </p:txBody>
      </p:sp>
    </p:spTree>
    <p:extLst>
      <p:ext uri="{BB962C8B-B14F-4D97-AF65-F5344CB8AC3E}">
        <p14:creationId xmlns:p14="http://schemas.microsoft.com/office/powerpoint/2010/main" val="1156769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4282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1170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6248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5168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34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Feed</a:t>
            </a:r>
          </a:p>
        </p:txBody>
      </p:sp>
    </p:spTree>
    <p:extLst>
      <p:ext uri="{BB962C8B-B14F-4D97-AF65-F5344CB8AC3E}">
        <p14:creationId xmlns:p14="http://schemas.microsoft.com/office/powerpoint/2010/main" val="1181986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4336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34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Connectors</a:t>
            </a:r>
            <a:endParaRPr lang="en-US" sz="2800"/>
          </a:p>
        </p:txBody>
      </p:sp>
    </p:spTree>
    <p:extLst>
      <p:ext uri="{BB962C8B-B14F-4D97-AF65-F5344CB8AC3E}">
        <p14:creationId xmlns:p14="http://schemas.microsoft.com/office/powerpoint/2010/main" val="2066977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Teams momentum</a:t>
            </a:r>
          </a:p>
        </p:txBody>
      </p:sp>
      <p:grpSp>
        <p:nvGrpSpPr>
          <p:cNvPr id="23" name="Group 22"/>
          <p:cNvGrpSpPr/>
          <p:nvPr/>
        </p:nvGrpSpPr>
        <p:grpSpPr>
          <a:xfrm>
            <a:off x="554434" y="3829354"/>
            <a:ext cx="2897645" cy="1846796"/>
            <a:chOff x="549054" y="1211360"/>
            <a:chExt cx="3218188" cy="1843242"/>
          </a:xfrm>
        </p:grpSpPr>
        <p:sp>
          <p:nvSpPr>
            <p:cNvPr id="6" name="Rectangle 5"/>
            <p:cNvSpPr/>
            <p:nvPr/>
          </p:nvSpPr>
          <p:spPr>
            <a:xfrm>
              <a:off x="549054" y="1211360"/>
              <a:ext cx="3163576" cy="16312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294" normalizeH="0" baseline="0" noProof="0">
                  <a:ln>
                    <a:noFill/>
                  </a:ln>
                  <a:solidFill>
                    <a:srgbClr val="FFFFFF"/>
                  </a:solidFill>
                  <a:effectLst/>
                  <a:uLnTx/>
                  <a:uFillTx/>
                  <a:latin typeface="Segoe UI Semibold"/>
                  <a:ea typeface="+mn-ea"/>
                  <a:cs typeface="+mn-cs"/>
                </a:rPr>
                <a:t>200</a:t>
              </a:r>
              <a:r>
                <a:rPr kumimoji="0" lang="en-US" sz="6000" b="0" i="0" u="none" strike="noStrike" kern="1200" cap="none" spc="-294" normalizeH="0" baseline="0" noProof="0">
                  <a:ln>
                    <a:noFill/>
                  </a:ln>
                  <a:solidFill>
                    <a:srgbClr val="FFFFFF"/>
                  </a:solidFill>
                  <a:effectLst/>
                  <a:uLnTx/>
                  <a:uFillTx/>
                  <a:latin typeface="Segoe UI Semibold"/>
                  <a:ea typeface="+mn-ea"/>
                  <a:cs typeface="+mn-cs"/>
                </a:rPr>
                <a:t>k</a:t>
              </a: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 Placeholder 1"/>
            <p:cNvSpPr txBox="1">
              <a:spLocks/>
            </p:cNvSpPr>
            <p:nvPr/>
          </p:nvSpPr>
          <p:spPr>
            <a:xfrm>
              <a:off x="603385" y="2630547"/>
              <a:ext cx="3163857" cy="4240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srgbClr val="FFFFFF"/>
                  </a:solidFill>
                  <a:effectLst/>
                  <a:uLnTx/>
                  <a:uFillTx/>
                  <a:latin typeface="Calibri Light" panose="020F0302020204030204"/>
                  <a:ea typeface="+mn-ea"/>
                  <a:cs typeface="+mn-cs"/>
                </a:rPr>
                <a:t>Organizations use</a:t>
              </a:r>
              <a:endPar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5" name="Group 14"/>
          <p:cNvGrpSpPr/>
          <p:nvPr/>
        </p:nvGrpSpPr>
        <p:grpSpPr>
          <a:xfrm>
            <a:off x="917223" y="1260972"/>
            <a:ext cx="2122894" cy="2468432"/>
            <a:chOff x="925884" y="1470463"/>
            <a:chExt cx="2209051" cy="2568612"/>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649" y="1470463"/>
              <a:ext cx="2198134" cy="2564489"/>
            </a:xfrm>
            <a:prstGeom prst="rect">
              <a:avLst/>
            </a:prstGeom>
          </p:spPr>
        </p:pic>
        <p:sp>
          <p:nvSpPr>
            <p:cNvPr id="14" name="TextBox 13"/>
            <p:cNvSpPr txBox="1"/>
            <p:nvPr/>
          </p:nvSpPr>
          <p:spPr>
            <a:xfrm>
              <a:off x="925884" y="3786740"/>
              <a:ext cx="679679" cy="2367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Segoe UI" charset="0"/>
                  <a:ea typeface="Segoe UI" charset="0"/>
                  <a:cs typeface="Segoe UI" charset="0"/>
                </a:rPr>
                <a:t>JAN ‘17</a:t>
              </a:r>
            </a:p>
          </p:txBody>
        </p:sp>
        <p:sp>
          <p:nvSpPr>
            <p:cNvPr id="24" name="TextBox 23"/>
            <p:cNvSpPr txBox="1"/>
            <p:nvPr/>
          </p:nvSpPr>
          <p:spPr>
            <a:xfrm>
              <a:off x="1635472" y="3782861"/>
              <a:ext cx="759228" cy="25621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Segoe UI" charset="0"/>
                  <a:ea typeface="Segoe UI" charset="0"/>
                  <a:cs typeface="Segoe UI" charset="0"/>
                </a:rPr>
                <a:t>MAR ‘17</a:t>
              </a:r>
            </a:p>
          </p:txBody>
        </p:sp>
        <p:sp>
          <p:nvSpPr>
            <p:cNvPr id="25" name="TextBox 24"/>
            <p:cNvSpPr txBox="1"/>
            <p:nvPr/>
          </p:nvSpPr>
          <p:spPr>
            <a:xfrm>
              <a:off x="2455256" y="3777431"/>
              <a:ext cx="679679" cy="2367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Segoe UI" charset="0"/>
                  <a:ea typeface="Segoe UI" charset="0"/>
                  <a:cs typeface="Segoe UI" charset="0"/>
                </a:rPr>
                <a:t>SEP ‘17</a:t>
              </a:r>
            </a:p>
          </p:txBody>
        </p:sp>
      </p:grpSp>
      <p:grpSp>
        <p:nvGrpSpPr>
          <p:cNvPr id="26" name="Group 25"/>
          <p:cNvGrpSpPr/>
          <p:nvPr/>
        </p:nvGrpSpPr>
        <p:grpSpPr>
          <a:xfrm>
            <a:off x="3353735" y="3829354"/>
            <a:ext cx="2897645" cy="1846796"/>
            <a:chOff x="549054" y="1211360"/>
            <a:chExt cx="3218188" cy="1843242"/>
          </a:xfrm>
        </p:grpSpPr>
        <p:sp>
          <p:nvSpPr>
            <p:cNvPr id="27" name="Rectangle 26"/>
            <p:cNvSpPr/>
            <p:nvPr/>
          </p:nvSpPr>
          <p:spPr>
            <a:xfrm>
              <a:off x="549054" y="1211360"/>
              <a:ext cx="3163576" cy="16312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294" normalizeH="0" baseline="0" noProof="0">
                  <a:ln>
                    <a:noFill/>
                  </a:ln>
                  <a:solidFill>
                    <a:srgbClr val="FFFFFF"/>
                  </a:solidFill>
                  <a:effectLst/>
                  <a:uLnTx/>
                  <a:uFillTx/>
                  <a:latin typeface="Segoe UI Semibold"/>
                  <a:ea typeface="+mn-ea"/>
                  <a:cs typeface="+mn-cs"/>
                </a:rPr>
                <a:t>181</a:t>
              </a:r>
              <a:endParaRPr kumimoji="0" lang="en-US" sz="10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Text Placeholder 1"/>
            <p:cNvSpPr txBox="1">
              <a:spLocks/>
            </p:cNvSpPr>
            <p:nvPr/>
          </p:nvSpPr>
          <p:spPr>
            <a:xfrm>
              <a:off x="603385" y="2630547"/>
              <a:ext cx="3163857" cy="4240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srgbClr val="FFFFFF"/>
                  </a:solidFill>
                  <a:effectLst/>
                  <a:uLnTx/>
                  <a:uFillTx/>
                  <a:latin typeface="Calibri Light" panose="020F0302020204030204"/>
                  <a:ea typeface="+mn-ea"/>
                  <a:cs typeface="+mn-cs"/>
                </a:rPr>
                <a:t>Markets</a:t>
              </a:r>
              <a:endPar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9" name="Group 28"/>
          <p:cNvGrpSpPr/>
          <p:nvPr/>
        </p:nvGrpSpPr>
        <p:grpSpPr>
          <a:xfrm>
            <a:off x="6153036" y="3829354"/>
            <a:ext cx="2897645" cy="1846796"/>
            <a:chOff x="549054" y="1211360"/>
            <a:chExt cx="3218188" cy="1843242"/>
          </a:xfrm>
        </p:grpSpPr>
        <p:sp>
          <p:nvSpPr>
            <p:cNvPr id="30" name="Rectangle 29"/>
            <p:cNvSpPr/>
            <p:nvPr/>
          </p:nvSpPr>
          <p:spPr>
            <a:xfrm>
              <a:off x="549054" y="1211360"/>
              <a:ext cx="3163576" cy="16312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294" normalizeH="0" baseline="0" noProof="0">
                  <a:ln>
                    <a:noFill/>
                  </a:ln>
                  <a:solidFill>
                    <a:srgbClr val="FFFFFF"/>
                  </a:solidFill>
                  <a:effectLst/>
                  <a:uLnTx/>
                  <a:uFillTx/>
                  <a:latin typeface="Segoe UI Semibold"/>
                  <a:ea typeface="+mn-ea"/>
                  <a:cs typeface="+mn-cs"/>
                </a:rPr>
                <a:t>25</a:t>
              </a:r>
              <a:endParaRPr kumimoji="0" lang="en-US" sz="10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Text Placeholder 1"/>
            <p:cNvSpPr txBox="1">
              <a:spLocks/>
            </p:cNvSpPr>
            <p:nvPr/>
          </p:nvSpPr>
          <p:spPr>
            <a:xfrm>
              <a:off x="603385" y="2630547"/>
              <a:ext cx="3163857" cy="4240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srgbClr val="FFFFFF"/>
                  </a:solidFill>
                  <a:effectLst/>
                  <a:uLnTx/>
                  <a:uFillTx/>
                  <a:latin typeface="Calibri Light" panose="020F0302020204030204"/>
                  <a:ea typeface="+mn-ea"/>
                  <a:cs typeface="+mn-cs"/>
                </a:rPr>
                <a:t>Languages</a:t>
              </a:r>
              <a:endPar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32" name="Group 31"/>
          <p:cNvGrpSpPr/>
          <p:nvPr/>
        </p:nvGrpSpPr>
        <p:grpSpPr>
          <a:xfrm>
            <a:off x="8952337" y="3829354"/>
            <a:ext cx="2897645" cy="1846796"/>
            <a:chOff x="549054" y="1211360"/>
            <a:chExt cx="3218188" cy="1843242"/>
          </a:xfrm>
        </p:grpSpPr>
        <p:sp>
          <p:nvSpPr>
            <p:cNvPr id="33" name="Rectangle 32"/>
            <p:cNvSpPr/>
            <p:nvPr/>
          </p:nvSpPr>
          <p:spPr>
            <a:xfrm>
              <a:off x="549054" y="1211360"/>
              <a:ext cx="3163576" cy="16280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294" normalizeH="0" baseline="0" noProof="0">
                  <a:ln>
                    <a:noFill/>
                  </a:ln>
                  <a:solidFill>
                    <a:srgbClr val="FFFFFF"/>
                  </a:solidFill>
                  <a:effectLst/>
                  <a:uLnTx/>
                  <a:uFillTx/>
                  <a:latin typeface="Segoe UI Semibold"/>
                  <a:ea typeface="+mn-ea"/>
                  <a:cs typeface="+mn-cs"/>
                </a:rPr>
                <a:t>100</a:t>
              </a:r>
              <a:r>
                <a:rPr kumimoji="0" lang="en-US" sz="6000" b="0" i="0" u="none" strike="noStrike" kern="1200" cap="none" spc="-294" normalizeH="0" baseline="0" noProof="0">
                  <a:ln>
                    <a:noFill/>
                  </a:ln>
                  <a:solidFill>
                    <a:srgbClr val="FFFFFF"/>
                  </a:solidFill>
                  <a:effectLst/>
                  <a:uLnTx/>
                  <a:uFillTx/>
                  <a:latin typeface="Segoe UI Semibold"/>
                  <a:ea typeface="+mn-ea"/>
                  <a:cs typeface="+mn-cs"/>
                </a:rPr>
                <a:t>m</a:t>
              </a: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Text Placeholder 1"/>
            <p:cNvSpPr txBox="1">
              <a:spLocks/>
            </p:cNvSpPr>
            <p:nvPr/>
          </p:nvSpPr>
          <p:spPr>
            <a:xfrm>
              <a:off x="603385" y="2630547"/>
              <a:ext cx="3163857" cy="4240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en-US" sz="2000" b="0" i="0" u="none" strike="noStrike" kern="1200" cap="none" spc="0" normalizeH="0" baseline="0" noProof="0">
                  <a:ln>
                    <a:noFill/>
                  </a:ln>
                  <a:solidFill>
                    <a:srgbClr val="FFFFFF"/>
                  </a:solidFill>
                  <a:effectLst/>
                  <a:uLnTx/>
                  <a:uFillTx/>
                  <a:latin typeface="Calibri Light" panose="020F0302020204030204"/>
                  <a:ea typeface="+mn-ea"/>
                  <a:cs typeface="+mn-cs"/>
                </a:rPr>
                <a:t>Office 365 active users</a:t>
              </a:r>
              <a:endParaRPr kumimoji="0" lang="en-US" sz="2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39" name="Group 138"/>
          <p:cNvGrpSpPr/>
          <p:nvPr/>
        </p:nvGrpSpPr>
        <p:grpSpPr>
          <a:xfrm>
            <a:off x="6643491" y="1570537"/>
            <a:ext cx="1867561" cy="2231255"/>
            <a:chOff x="6495888" y="1523267"/>
            <a:chExt cx="2119069" cy="2520992"/>
          </a:xfrm>
        </p:grpSpPr>
        <p:grpSp>
          <p:nvGrpSpPr>
            <p:cNvPr id="38" name="Group 37"/>
            <p:cNvGrpSpPr/>
            <p:nvPr/>
          </p:nvGrpSpPr>
          <p:grpSpPr>
            <a:xfrm>
              <a:off x="6498469" y="3625159"/>
              <a:ext cx="368300" cy="419100"/>
              <a:chOff x="6847589" y="3625159"/>
              <a:chExt cx="368300" cy="419100"/>
            </a:xfrm>
          </p:grpSpPr>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19" name="TextBox 18"/>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NOR</a:t>
                </a:r>
              </a:p>
            </p:txBody>
          </p:sp>
          <p:sp>
            <p:nvSpPr>
              <p:cNvPr id="37" name="TextBox 36"/>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NYN</a:t>
                </a:r>
              </a:p>
            </p:txBody>
          </p:sp>
        </p:grpSp>
        <p:grpSp>
          <p:nvGrpSpPr>
            <p:cNvPr id="39" name="Group 38"/>
            <p:cNvGrpSpPr/>
            <p:nvPr/>
          </p:nvGrpSpPr>
          <p:grpSpPr>
            <a:xfrm>
              <a:off x="6935516" y="3625159"/>
              <a:ext cx="368300" cy="419100"/>
              <a:chOff x="6847589" y="3625159"/>
              <a:chExt cx="368300" cy="419100"/>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41" name="TextBox 40"/>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TUR</a:t>
                </a:r>
              </a:p>
            </p:txBody>
          </p:sp>
        </p:grpSp>
        <p:grpSp>
          <p:nvGrpSpPr>
            <p:cNvPr id="43" name="Group 42"/>
            <p:cNvGrpSpPr/>
            <p:nvPr/>
          </p:nvGrpSpPr>
          <p:grpSpPr>
            <a:xfrm>
              <a:off x="7372563" y="3625159"/>
              <a:ext cx="368300" cy="419100"/>
              <a:chOff x="6847589" y="3625159"/>
              <a:chExt cx="368300" cy="419100"/>
            </a:xfrm>
          </p:grpSpPr>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45" name="TextBox 44"/>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CZE</a:t>
                </a:r>
              </a:p>
            </p:txBody>
          </p:sp>
        </p:grpSp>
        <p:grpSp>
          <p:nvGrpSpPr>
            <p:cNvPr id="51" name="Group 50"/>
            <p:cNvGrpSpPr/>
            <p:nvPr/>
          </p:nvGrpSpPr>
          <p:grpSpPr>
            <a:xfrm>
              <a:off x="7809610" y="3625159"/>
              <a:ext cx="368300" cy="419100"/>
              <a:chOff x="6847589" y="3625159"/>
              <a:chExt cx="368300" cy="419100"/>
            </a:xfrm>
          </p:grpSpPr>
          <p:pic>
            <p:nvPicPr>
              <p:cNvPr id="52" name="Pictur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53" name="TextBox 52"/>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POL</a:t>
                </a:r>
              </a:p>
            </p:txBody>
          </p:sp>
        </p:grpSp>
        <p:grpSp>
          <p:nvGrpSpPr>
            <p:cNvPr id="55" name="Group 54"/>
            <p:cNvGrpSpPr/>
            <p:nvPr/>
          </p:nvGrpSpPr>
          <p:grpSpPr>
            <a:xfrm>
              <a:off x="8246657" y="3625159"/>
              <a:ext cx="368300" cy="419100"/>
              <a:chOff x="6847589" y="3625159"/>
              <a:chExt cx="368300" cy="419100"/>
            </a:xfrm>
          </p:grpSpPr>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57" name="TextBox 56"/>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THA</a:t>
                </a:r>
              </a:p>
            </p:txBody>
          </p:sp>
        </p:grpSp>
        <p:grpSp>
          <p:nvGrpSpPr>
            <p:cNvPr id="59" name="Group 58"/>
            <p:cNvGrpSpPr/>
            <p:nvPr/>
          </p:nvGrpSpPr>
          <p:grpSpPr>
            <a:xfrm>
              <a:off x="6495888" y="3103384"/>
              <a:ext cx="368300" cy="419100"/>
              <a:chOff x="6847589" y="3625159"/>
              <a:chExt cx="368300" cy="419100"/>
            </a:xfrm>
          </p:grpSpPr>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61" name="TextBox 60"/>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DUT</a:t>
                </a:r>
              </a:p>
            </p:txBody>
          </p:sp>
        </p:grpSp>
        <p:grpSp>
          <p:nvGrpSpPr>
            <p:cNvPr id="63" name="Group 62"/>
            <p:cNvGrpSpPr/>
            <p:nvPr/>
          </p:nvGrpSpPr>
          <p:grpSpPr>
            <a:xfrm>
              <a:off x="6932935" y="3103384"/>
              <a:ext cx="368300" cy="419100"/>
              <a:chOff x="6847589" y="3625159"/>
              <a:chExt cx="368300" cy="419100"/>
            </a:xfrm>
          </p:grpSpPr>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65" name="TextBox 64"/>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DAN</a:t>
                </a:r>
              </a:p>
            </p:txBody>
          </p:sp>
        </p:grpSp>
        <p:grpSp>
          <p:nvGrpSpPr>
            <p:cNvPr id="67" name="Group 66"/>
            <p:cNvGrpSpPr/>
            <p:nvPr/>
          </p:nvGrpSpPr>
          <p:grpSpPr>
            <a:xfrm>
              <a:off x="7369982" y="3103384"/>
              <a:ext cx="368300" cy="419100"/>
              <a:chOff x="6847589" y="3625159"/>
              <a:chExt cx="368300" cy="419100"/>
            </a:xfrm>
          </p:grpSpPr>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69" name="TextBox 68"/>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SWE</a:t>
                </a:r>
              </a:p>
            </p:txBody>
          </p:sp>
        </p:grpSp>
        <p:grpSp>
          <p:nvGrpSpPr>
            <p:cNvPr id="71" name="Group 70"/>
            <p:cNvGrpSpPr/>
            <p:nvPr/>
          </p:nvGrpSpPr>
          <p:grpSpPr>
            <a:xfrm>
              <a:off x="7807029" y="3103384"/>
              <a:ext cx="368300" cy="419100"/>
              <a:chOff x="6847589" y="3625159"/>
              <a:chExt cx="368300" cy="419100"/>
            </a:xfrm>
          </p:grpSpPr>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73" name="TextBox 72"/>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FIN</a:t>
                </a:r>
              </a:p>
            </p:txBody>
          </p:sp>
        </p:grpSp>
        <p:grpSp>
          <p:nvGrpSpPr>
            <p:cNvPr id="75" name="Group 74"/>
            <p:cNvGrpSpPr/>
            <p:nvPr/>
          </p:nvGrpSpPr>
          <p:grpSpPr>
            <a:xfrm>
              <a:off x="8244076" y="3103384"/>
              <a:ext cx="368300" cy="419100"/>
              <a:chOff x="6847589" y="3625159"/>
              <a:chExt cx="368300" cy="419100"/>
            </a:xfrm>
          </p:grpSpPr>
          <p:pic>
            <p:nvPicPr>
              <p:cNvPr id="76" name="Picture 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77" name="TextBox 76"/>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NOR</a:t>
                </a:r>
              </a:p>
            </p:txBody>
          </p:sp>
          <p:sp>
            <p:nvSpPr>
              <p:cNvPr id="78" name="TextBox 77"/>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BOK</a:t>
                </a:r>
              </a:p>
            </p:txBody>
          </p:sp>
        </p:grpSp>
        <p:grpSp>
          <p:nvGrpSpPr>
            <p:cNvPr id="79" name="Group 78"/>
            <p:cNvGrpSpPr/>
            <p:nvPr/>
          </p:nvGrpSpPr>
          <p:grpSpPr>
            <a:xfrm>
              <a:off x="6495888" y="2575353"/>
              <a:ext cx="368300" cy="419100"/>
              <a:chOff x="6847589" y="3625159"/>
              <a:chExt cx="368300" cy="419100"/>
            </a:xfrm>
          </p:grpSpPr>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81" name="TextBox 80"/>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RUS</a:t>
                </a:r>
              </a:p>
            </p:txBody>
          </p:sp>
        </p:grpSp>
        <p:grpSp>
          <p:nvGrpSpPr>
            <p:cNvPr id="83" name="Group 82"/>
            <p:cNvGrpSpPr/>
            <p:nvPr/>
          </p:nvGrpSpPr>
          <p:grpSpPr>
            <a:xfrm>
              <a:off x="6932935" y="2575353"/>
              <a:ext cx="368300" cy="419100"/>
              <a:chOff x="6847589" y="3625159"/>
              <a:chExt cx="368300" cy="419100"/>
            </a:xfrm>
          </p:grpSpPr>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85" name="TextBox 84"/>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POR</a:t>
                </a:r>
              </a:p>
            </p:txBody>
          </p:sp>
          <p:sp>
            <p:nvSpPr>
              <p:cNvPr id="86" name="TextBox 85"/>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BR</a:t>
                </a:r>
              </a:p>
            </p:txBody>
          </p:sp>
        </p:grpSp>
        <p:grpSp>
          <p:nvGrpSpPr>
            <p:cNvPr id="87" name="Group 86"/>
            <p:cNvGrpSpPr/>
            <p:nvPr/>
          </p:nvGrpSpPr>
          <p:grpSpPr>
            <a:xfrm>
              <a:off x="7369982" y="2575353"/>
              <a:ext cx="368300" cy="419100"/>
              <a:chOff x="6847589" y="3625159"/>
              <a:chExt cx="368300" cy="419100"/>
            </a:xfrm>
          </p:grpSpPr>
          <p:pic>
            <p:nvPicPr>
              <p:cNvPr id="88" name="Picture 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89" name="TextBox 88"/>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POR</a:t>
                </a:r>
              </a:p>
            </p:txBody>
          </p:sp>
          <p:sp>
            <p:nvSpPr>
              <p:cNvPr id="90" name="TextBox 89"/>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PT</a:t>
                </a:r>
              </a:p>
            </p:txBody>
          </p:sp>
        </p:grpSp>
        <p:grpSp>
          <p:nvGrpSpPr>
            <p:cNvPr id="91" name="Group 90"/>
            <p:cNvGrpSpPr/>
            <p:nvPr/>
          </p:nvGrpSpPr>
          <p:grpSpPr>
            <a:xfrm>
              <a:off x="7807029" y="2575353"/>
              <a:ext cx="368300" cy="419100"/>
              <a:chOff x="6847589" y="3625159"/>
              <a:chExt cx="368300" cy="419100"/>
            </a:xfrm>
          </p:grpSpPr>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93" name="TextBox 92"/>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JPN</a:t>
                </a:r>
              </a:p>
            </p:txBody>
          </p:sp>
        </p:grpSp>
        <p:grpSp>
          <p:nvGrpSpPr>
            <p:cNvPr id="95" name="Group 94"/>
            <p:cNvGrpSpPr/>
            <p:nvPr/>
          </p:nvGrpSpPr>
          <p:grpSpPr>
            <a:xfrm>
              <a:off x="8244076" y="2575353"/>
              <a:ext cx="368300" cy="419100"/>
              <a:chOff x="6847589" y="3625159"/>
              <a:chExt cx="368300" cy="419100"/>
            </a:xfrm>
          </p:grpSpPr>
          <p:pic>
            <p:nvPicPr>
              <p:cNvPr id="96" name="Picture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97" name="TextBox 96"/>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KOR</a:t>
                </a:r>
              </a:p>
            </p:txBody>
          </p:sp>
        </p:grpSp>
        <p:grpSp>
          <p:nvGrpSpPr>
            <p:cNvPr id="99" name="Group 98"/>
            <p:cNvGrpSpPr/>
            <p:nvPr/>
          </p:nvGrpSpPr>
          <p:grpSpPr>
            <a:xfrm>
              <a:off x="6495888" y="2048280"/>
              <a:ext cx="368300" cy="419100"/>
              <a:chOff x="6847589" y="3625159"/>
              <a:chExt cx="368300" cy="419100"/>
            </a:xfrm>
          </p:grpSpPr>
          <p:pic>
            <p:nvPicPr>
              <p:cNvPr id="100" name="Picture 9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101" name="TextBox 100"/>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SPA</a:t>
                </a:r>
              </a:p>
            </p:txBody>
          </p:sp>
          <p:sp>
            <p:nvSpPr>
              <p:cNvPr id="102" name="TextBox 101"/>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MX</a:t>
                </a:r>
              </a:p>
            </p:txBody>
          </p:sp>
        </p:grpSp>
        <p:grpSp>
          <p:nvGrpSpPr>
            <p:cNvPr id="103" name="Group 102"/>
            <p:cNvGrpSpPr/>
            <p:nvPr/>
          </p:nvGrpSpPr>
          <p:grpSpPr>
            <a:xfrm>
              <a:off x="6932935" y="2048280"/>
              <a:ext cx="368300" cy="419100"/>
              <a:chOff x="6847589" y="3625159"/>
              <a:chExt cx="368300" cy="419100"/>
            </a:xfrm>
          </p:grpSpPr>
          <p:pic>
            <p:nvPicPr>
              <p:cNvPr id="104" name="Picture 10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105" name="TextBox 104"/>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FRA</a:t>
                </a:r>
              </a:p>
            </p:txBody>
          </p:sp>
          <p:sp>
            <p:nvSpPr>
              <p:cNvPr id="106" name="TextBox 105"/>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FR</a:t>
                </a:r>
              </a:p>
            </p:txBody>
          </p:sp>
        </p:grpSp>
        <p:grpSp>
          <p:nvGrpSpPr>
            <p:cNvPr id="107" name="Group 106"/>
            <p:cNvGrpSpPr/>
            <p:nvPr/>
          </p:nvGrpSpPr>
          <p:grpSpPr>
            <a:xfrm>
              <a:off x="7369982" y="2048280"/>
              <a:ext cx="368300" cy="419100"/>
              <a:chOff x="6847589" y="3625159"/>
              <a:chExt cx="368300" cy="419100"/>
            </a:xfrm>
          </p:grpSpPr>
          <p:pic>
            <p:nvPicPr>
              <p:cNvPr id="108" name="Picture 1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109" name="TextBox 108"/>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FRA</a:t>
                </a:r>
              </a:p>
            </p:txBody>
          </p:sp>
          <p:sp>
            <p:nvSpPr>
              <p:cNvPr id="110" name="TextBox 109"/>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CA</a:t>
                </a:r>
              </a:p>
            </p:txBody>
          </p:sp>
        </p:grpSp>
        <p:grpSp>
          <p:nvGrpSpPr>
            <p:cNvPr id="111" name="Group 110"/>
            <p:cNvGrpSpPr/>
            <p:nvPr/>
          </p:nvGrpSpPr>
          <p:grpSpPr>
            <a:xfrm>
              <a:off x="7807029" y="2048280"/>
              <a:ext cx="368300" cy="419100"/>
              <a:chOff x="6847589" y="3625159"/>
              <a:chExt cx="368300" cy="419100"/>
            </a:xfrm>
          </p:grpSpPr>
          <p:pic>
            <p:nvPicPr>
              <p:cNvPr id="112" name="Picture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113" name="TextBox 112"/>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DEU</a:t>
                </a:r>
              </a:p>
            </p:txBody>
          </p:sp>
        </p:grpSp>
        <p:grpSp>
          <p:nvGrpSpPr>
            <p:cNvPr id="115" name="Group 114"/>
            <p:cNvGrpSpPr/>
            <p:nvPr/>
          </p:nvGrpSpPr>
          <p:grpSpPr>
            <a:xfrm>
              <a:off x="8244076" y="2048280"/>
              <a:ext cx="368300" cy="419100"/>
              <a:chOff x="6847589" y="3625159"/>
              <a:chExt cx="368300" cy="419100"/>
            </a:xfrm>
          </p:grpSpPr>
          <p:pic>
            <p:nvPicPr>
              <p:cNvPr id="116" name="Picture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117" name="TextBox 116"/>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ITA</a:t>
                </a:r>
              </a:p>
            </p:txBody>
          </p:sp>
        </p:grpSp>
        <p:grpSp>
          <p:nvGrpSpPr>
            <p:cNvPr id="119" name="Group 118"/>
            <p:cNvGrpSpPr/>
            <p:nvPr/>
          </p:nvGrpSpPr>
          <p:grpSpPr>
            <a:xfrm>
              <a:off x="6495888" y="1523267"/>
              <a:ext cx="368300" cy="419100"/>
              <a:chOff x="6847589" y="3625159"/>
              <a:chExt cx="368300" cy="419100"/>
            </a:xfrm>
          </p:grpSpPr>
          <p:pic>
            <p:nvPicPr>
              <p:cNvPr id="120" name="Picture 1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121" name="TextBox 120"/>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ENG</a:t>
                </a:r>
              </a:p>
            </p:txBody>
          </p:sp>
          <p:sp>
            <p:nvSpPr>
              <p:cNvPr id="122" name="TextBox 121"/>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US</a:t>
                </a:r>
              </a:p>
            </p:txBody>
          </p:sp>
        </p:grpSp>
        <p:grpSp>
          <p:nvGrpSpPr>
            <p:cNvPr id="123" name="Group 122"/>
            <p:cNvGrpSpPr/>
            <p:nvPr/>
          </p:nvGrpSpPr>
          <p:grpSpPr>
            <a:xfrm>
              <a:off x="6932935" y="1523267"/>
              <a:ext cx="368300" cy="419100"/>
              <a:chOff x="6847589" y="3625159"/>
              <a:chExt cx="368300" cy="419100"/>
            </a:xfrm>
          </p:grpSpPr>
          <p:pic>
            <p:nvPicPr>
              <p:cNvPr id="124" name="Picture 1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125" name="TextBox 124"/>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ENG</a:t>
                </a:r>
              </a:p>
            </p:txBody>
          </p:sp>
          <p:sp>
            <p:nvSpPr>
              <p:cNvPr id="126" name="TextBox 125"/>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UK</a:t>
                </a:r>
              </a:p>
            </p:txBody>
          </p:sp>
        </p:grpSp>
        <p:grpSp>
          <p:nvGrpSpPr>
            <p:cNvPr id="127" name="Group 126"/>
            <p:cNvGrpSpPr/>
            <p:nvPr/>
          </p:nvGrpSpPr>
          <p:grpSpPr>
            <a:xfrm>
              <a:off x="7369982" y="1523267"/>
              <a:ext cx="368300" cy="419100"/>
              <a:chOff x="6847589" y="3625159"/>
              <a:chExt cx="368300" cy="419100"/>
            </a:xfrm>
          </p:grpSpPr>
          <p:pic>
            <p:nvPicPr>
              <p:cNvPr id="128" name="Picture 1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129" name="TextBox 128"/>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CHI</a:t>
                </a:r>
              </a:p>
            </p:txBody>
          </p:sp>
          <p:sp>
            <p:nvSpPr>
              <p:cNvPr id="130" name="TextBox 129"/>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SIMP</a:t>
                </a:r>
              </a:p>
            </p:txBody>
          </p:sp>
        </p:grpSp>
        <p:grpSp>
          <p:nvGrpSpPr>
            <p:cNvPr id="131" name="Group 130"/>
            <p:cNvGrpSpPr/>
            <p:nvPr/>
          </p:nvGrpSpPr>
          <p:grpSpPr>
            <a:xfrm>
              <a:off x="7807029" y="1523267"/>
              <a:ext cx="368300" cy="419100"/>
              <a:chOff x="6847589" y="3625159"/>
              <a:chExt cx="368300" cy="419100"/>
            </a:xfrm>
          </p:grpSpPr>
          <p:pic>
            <p:nvPicPr>
              <p:cNvPr id="132" name="Picture 1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133" name="TextBox 132"/>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CHI</a:t>
                </a:r>
              </a:p>
            </p:txBody>
          </p:sp>
          <p:sp>
            <p:nvSpPr>
              <p:cNvPr id="134" name="TextBox 133"/>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TRAD</a:t>
                </a:r>
              </a:p>
            </p:txBody>
          </p:sp>
        </p:grpSp>
        <p:grpSp>
          <p:nvGrpSpPr>
            <p:cNvPr id="135" name="Group 134"/>
            <p:cNvGrpSpPr/>
            <p:nvPr/>
          </p:nvGrpSpPr>
          <p:grpSpPr>
            <a:xfrm>
              <a:off x="8244076" y="1523267"/>
              <a:ext cx="368300" cy="419100"/>
              <a:chOff x="6847589" y="3625159"/>
              <a:chExt cx="368300" cy="419100"/>
            </a:xfrm>
          </p:grpSpPr>
          <p:pic>
            <p:nvPicPr>
              <p:cNvPr id="136" name="Picture 1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589" y="3625159"/>
                <a:ext cx="368300" cy="419100"/>
              </a:xfrm>
              <a:prstGeom prst="rect">
                <a:avLst/>
              </a:prstGeom>
            </p:spPr>
          </p:pic>
          <p:sp>
            <p:nvSpPr>
              <p:cNvPr id="137" name="TextBox 136"/>
              <p:cNvSpPr txBox="1"/>
              <p:nvPr/>
            </p:nvSpPr>
            <p:spPr>
              <a:xfrm>
                <a:off x="6893344" y="3652108"/>
                <a:ext cx="285417" cy="17387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B3D7C"/>
                    </a:solidFill>
                    <a:effectLst/>
                    <a:uLnTx/>
                    <a:uFillTx/>
                    <a:latin typeface="Calibri" panose="020F0502020204030204"/>
                    <a:ea typeface="+mn-ea"/>
                    <a:cs typeface="+mn-cs"/>
                  </a:rPr>
                  <a:t>SPA</a:t>
                </a:r>
              </a:p>
            </p:txBody>
          </p:sp>
          <p:sp>
            <p:nvSpPr>
              <p:cNvPr id="138" name="TextBox 137"/>
              <p:cNvSpPr txBox="1"/>
              <p:nvPr/>
            </p:nvSpPr>
            <p:spPr>
              <a:xfrm>
                <a:off x="6893344" y="3812216"/>
                <a:ext cx="285417" cy="1390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B3D7C"/>
                    </a:solidFill>
                    <a:effectLst/>
                    <a:uLnTx/>
                    <a:uFillTx/>
                    <a:latin typeface="Calibri" panose="020F0502020204030204"/>
                    <a:ea typeface="+mn-ea"/>
                    <a:cs typeface="+mn-cs"/>
                  </a:rPr>
                  <a:t>ES</a:t>
                </a:r>
              </a:p>
            </p:txBody>
          </p:sp>
        </p:grpSp>
      </p:grpSp>
      <p:pic>
        <p:nvPicPr>
          <p:cNvPr id="142" name="Picture 1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7513" y="1647273"/>
            <a:ext cx="1956212" cy="2077785"/>
          </a:xfrm>
          <a:prstGeom prst="rect">
            <a:avLst/>
          </a:prstGeom>
        </p:spPr>
      </p:pic>
      <p:grpSp>
        <p:nvGrpSpPr>
          <p:cNvPr id="144" name="Group 143"/>
          <p:cNvGrpSpPr/>
          <p:nvPr/>
        </p:nvGrpSpPr>
        <p:grpSpPr>
          <a:xfrm>
            <a:off x="3963473" y="1864051"/>
            <a:ext cx="1727088" cy="1714960"/>
            <a:chOff x="3759312" y="1764093"/>
            <a:chExt cx="2193524" cy="2178120"/>
          </a:xfrm>
        </p:grpSpPr>
        <p:sp>
          <p:nvSpPr>
            <p:cNvPr id="16" name="Oval 15"/>
            <p:cNvSpPr/>
            <p:nvPr/>
          </p:nvSpPr>
          <p:spPr>
            <a:xfrm>
              <a:off x="3864556" y="1878559"/>
              <a:ext cx="1924921" cy="1924921"/>
            </a:xfrm>
            <a:prstGeom prst="ellipse">
              <a:avLst/>
            </a:prstGeom>
            <a:solidFill>
              <a:srgbClr val="3B3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3" name="Picture 142"/>
            <p:cNvPicPr>
              <a:picLocks noChangeAspect="1"/>
            </p:cNvPicPr>
            <p:nvPr/>
          </p:nvPicPr>
          <p:blipFill>
            <a:blip r:embed="rId6">
              <a:alphaModFix amt="66000"/>
              <a:extLst>
                <a:ext uri="{BEBA8EAE-BF5A-486C-A8C5-ECC9F3942E4B}">
                  <a14:imgProps xmlns:a14="http://schemas.microsoft.com/office/drawing/2010/main">
                    <a14:imgLayer r:embed="rId7">
                      <a14:imgEffect>
                        <a14:sharpenSoften amount="100000"/>
                      </a14:imgEffect>
                      <a14:imgEffect>
                        <a14:colorTemperature colorTemp="4456"/>
                      </a14:imgEffect>
                      <a14:imgEffect>
                        <a14:saturation sat="17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59312" y="1764093"/>
              <a:ext cx="2193524" cy="2178120"/>
            </a:xfrm>
            <a:prstGeom prst="rect">
              <a:avLst/>
            </a:prstGeom>
          </p:spPr>
        </p:pic>
      </p:grpSp>
    </p:spTree>
    <p:extLst>
      <p:ext uri="{BB962C8B-B14F-4D97-AF65-F5344CB8AC3E}">
        <p14:creationId xmlns:p14="http://schemas.microsoft.com/office/powerpoint/2010/main" val="310899336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36981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61965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0546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97884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34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Command box</a:t>
            </a:r>
          </a:p>
        </p:txBody>
      </p:sp>
    </p:spTree>
    <p:extLst>
      <p:ext uri="{BB962C8B-B14F-4D97-AF65-F5344CB8AC3E}">
        <p14:creationId xmlns:p14="http://schemas.microsoft.com/office/powerpoint/2010/main" val="1186789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9405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50629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97866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4613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3580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Celebrating 1 year of Microsoft Teams</a:t>
            </a:r>
          </a:p>
        </p:txBody>
      </p:sp>
      <p:sp>
        <p:nvSpPr>
          <p:cNvPr id="6" name="Rectangle 5"/>
          <p:cNvSpPr/>
          <p:nvPr/>
        </p:nvSpPr>
        <p:spPr>
          <a:xfrm>
            <a:off x="2951765" y="3433941"/>
            <a:ext cx="1647351" cy="101566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294" normalizeH="0" baseline="0" noProof="0">
                <a:ln>
                  <a:noFill/>
                </a:ln>
                <a:solidFill>
                  <a:srgbClr val="FFFFFF"/>
                </a:solidFill>
                <a:effectLst/>
                <a:uLnTx/>
                <a:uFillTx/>
                <a:latin typeface="Segoe UI Semibold"/>
                <a:ea typeface="+mn-ea"/>
                <a:cs typeface="+mn-cs"/>
              </a:rPr>
              <a:t>20</a:t>
            </a:r>
            <a:r>
              <a:rPr kumimoji="0" lang="en-US" sz="6000" b="0" i="0" u="none" strike="noStrike" kern="1200" cap="none" normalizeH="0" baseline="0" noProof="0">
                <a:ln>
                  <a:noFill/>
                </a:ln>
                <a:solidFill>
                  <a:srgbClr val="FFFFFF"/>
                </a:solidFill>
                <a:effectLst/>
                <a:uLnTx/>
                <a:uFillTx/>
                <a:latin typeface="Segoe UI Semibold"/>
                <a:ea typeface="+mn-ea"/>
                <a:cs typeface="+mn-cs"/>
              </a:rPr>
              <a:t>0</a:t>
            </a:r>
            <a:r>
              <a:rPr kumimoji="0" lang="en-US" sz="3200" b="0" i="0" u="none" strike="noStrike" kern="1200" cap="none" normalizeH="0" baseline="0" noProof="0">
                <a:ln>
                  <a:noFill/>
                </a:ln>
                <a:solidFill>
                  <a:srgbClr val="FFFFFF"/>
                </a:solidFill>
                <a:effectLst/>
                <a:uLnTx/>
                <a:uFillTx/>
                <a:latin typeface="Segoe UI Semibold"/>
                <a:ea typeface="+mn-ea"/>
                <a:cs typeface="+mn-cs"/>
              </a:rPr>
              <a:t>k</a:t>
            </a:r>
            <a:endParaRPr kumimoji="0" lang="en-US" sz="3200" b="0" i="0" u="none" strike="noStrike" kern="1200" cap="none" normalizeH="0" baseline="0" noProof="0">
              <a:ln>
                <a:noFill/>
              </a:ln>
              <a:solidFill>
                <a:srgbClr val="FFFFFF"/>
              </a:solidFill>
              <a:effectLst/>
              <a:uLnTx/>
              <a:uFillTx/>
              <a:latin typeface="Calibri" panose="020F0502020204030204"/>
              <a:ea typeface="+mn-ea"/>
              <a:cs typeface="+mn-cs"/>
            </a:endParaRPr>
          </a:p>
        </p:txBody>
      </p:sp>
      <p:sp>
        <p:nvSpPr>
          <p:cNvPr id="10" name="Text Placeholder 1"/>
          <p:cNvSpPr txBox="1">
            <a:spLocks/>
          </p:cNvSpPr>
          <p:nvPr/>
        </p:nvSpPr>
        <p:spPr>
          <a:xfrm>
            <a:off x="2951765" y="4508146"/>
            <a:ext cx="1630584" cy="9144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sz="1600" b="0" i="0" u="none" strike="noStrike" kern="1200" cap="none" spc="0" normalizeH="0" baseline="0" noProof="0">
                <a:ln>
                  <a:noFill/>
                </a:ln>
                <a:solidFill>
                  <a:srgbClr val="FFFFFF"/>
                </a:solidFill>
                <a:effectLst/>
                <a:uLnTx/>
                <a:uFillTx/>
                <a:latin typeface="Calibri Light" panose="020F0302020204030204"/>
                <a:ea typeface="+mn-ea"/>
                <a:cs typeface="+mn-cs"/>
              </a:rPr>
              <a:t>Organizations are using Teams</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Rectangle 26"/>
          <p:cNvSpPr/>
          <p:nvPr/>
        </p:nvSpPr>
        <p:spPr>
          <a:xfrm>
            <a:off x="9838655" y="3433941"/>
            <a:ext cx="1647351" cy="101566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a:ln>
                  <a:noFill/>
                </a:ln>
                <a:solidFill>
                  <a:srgbClr val="FFFFFF"/>
                </a:solidFill>
                <a:effectLst/>
                <a:uLnTx/>
                <a:uFillTx/>
                <a:latin typeface="Segoe UI Semibold"/>
                <a:ea typeface="+mn-ea"/>
                <a:cs typeface="+mn-cs"/>
              </a:rPr>
              <a:t>181</a:t>
            </a:r>
            <a:endParaRPr kumimoji="0" lang="en-US" sz="6000" b="0" i="0" u="none" strike="noStrike" kern="1200" cap="none" spc="-150" normalizeH="0" baseline="0" noProof="0">
              <a:ln>
                <a:noFill/>
              </a:ln>
              <a:solidFill>
                <a:srgbClr val="FFFFFF"/>
              </a:solidFill>
              <a:effectLst/>
              <a:uLnTx/>
              <a:uFillTx/>
              <a:latin typeface="Calibri" panose="020F0502020204030204"/>
              <a:ea typeface="+mn-ea"/>
              <a:cs typeface="+mn-cs"/>
            </a:endParaRPr>
          </a:p>
        </p:txBody>
      </p:sp>
      <p:sp>
        <p:nvSpPr>
          <p:cNvPr id="28" name="Text Placeholder 1"/>
          <p:cNvSpPr txBox="1">
            <a:spLocks/>
          </p:cNvSpPr>
          <p:nvPr/>
        </p:nvSpPr>
        <p:spPr>
          <a:xfrm>
            <a:off x="9838655" y="4508145"/>
            <a:ext cx="1642170" cy="9144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sz="1600" b="0" i="0" u="none" strike="noStrike" kern="1200" cap="none" spc="0" normalizeH="0" baseline="0" noProof="0">
                <a:ln>
                  <a:noFill/>
                </a:ln>
                <a:solidFill>
                  <a:srgbClr val="FFFFFF"/>
                </a:solidFill>
                <a:effectLst/>
                <a:uLnTx/>
                <a:uFillTx/>
                <a:latin typeface="Calibri Light" panose="020F0302020204030204"/>
                <a:ea typeface="+mn-ea"/>
                <a:cs typeface="+mn-cs"/>
              </a:rPr>
              <a:t>Teams users span 181 markets across the globe</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Rectangle 29"/>
          <p:cNvSpPr/>
          <p:nvPr/>
        </p:nvSpPr>
        <p:spPr>
          <a:xfrm>
            <a:off x="7543025" y="3433941"/>
            <a:ext cx="1647351" cy="101566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6000" spc="-150">
                <a:solidFill>
                  <a:srgbClr val="FFFFFF"/>
                </a:solidFill>
                <a:latin typeface="Segoe UI Semibold"/>
              </a:rPr>
              <a:t>39</a:t>
            </a:r>
            <a:endParaRPr kumimoji="0" lang="en-US" sz="6000" b="0" i="0" u="none" strike="noStrike" kern="1200" cap="none" spc="-150" normalizeH="0" baseline="0" noProof="0">
              <a:ln>
                <a:noFill/>
              </a:ln>
              <a:solidFill>
                <a:srgbClr val="FFFFFF"/>
              </a:solidFill>
              <a:effectLst/>
              <a:uLnTx/>
              <a:uFillTx/>
              <a:latin typeface="Calibri" panose="020F0502020204030204"/>
              <a:ea typeface="+mn-ea"/>
              <a:cs typeface="+mn-cs"/>
            </a:endParaRPr>
          </a:p>
        </p:txBody>
      </p:sp>
      <p:sp>
        <p:nvSpPr>
          <p:cNvPr id="31" name="Text Placeholder 1"/>
          <p:cNvSpPr txBox="1">
            <a:spLocks/>
          </p:cNvSpPr>
          <p:nvPr/>
        </p:nvSpPr>
        <p:spPr>
          <a:xfrm>
            <a:off x="7547621" y="4508145"/>
            <a:ext cx="1684685" cy="9144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sz="1600" b="0" i="0" u="none" strike="noStrike" kern="1200" cap="none" spc="0" normalizeH="0" baseline="0" noProof="0">
                <a:ln>
                  <a:noFill/>
                </a:ln>
                <a:solidFill>
                  <a:srgbClr val="FFFFFF"/>
                </a:solidFill>
                <a:effectLst/>
                <a:uLnTx/>
                <a:uFillTx/>
                <a:latin typeface="Calibri Light" panose="020F0302020204030204"/>
                <a:ea typeface="+mn-ea"/>
                <a:cs typeface="+mn-cs"/>
              </a:rPr>
              <a:t>Teams is available in 39 languages</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Rectangle 32"/>
          <p:cNvSpPr/>
          <p:nvPr/>
        </p:nvSpPr>
        <p:spPr>
          <a:xfrm>
            <a:off x="656135" y="3433941"/>
            <a:ext cx="1647351" cy="101566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294" normalizeH="0" baseline="0" noProof="0">
                <a:ln>
                  <a:noFill/>
                </a:ln>
                <a:solidFill>
                  <a:srgbClr val="FFFFFF"/>
                </a:solidFill>
                <a:effectLst/>
                <a:uLnTx/>
                <a:uFillTx/>
                <a:latin typeface="Segoe UI Semibold"/>
                <a:ea typeface="+mn-ea"/>
                <a:cs typeface="+mn-cs"/>
              </a:rPr>
              <a:t>3m</a:t>
            </a: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Text Placeholder 1"/>
          <p:cNvSpPr txBox="1">
            <a:spLocks/>
          </p:cNvSpPr>
          <p:nvPr/>
        </p:nvSpPr>
        <p:spPr>
          <a:xfrm>
            <a:off x="656134" y="4508146"/>
            <a:ext cx="1930446" cy="9144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sz="1600" b="0" i="0" u="none" strike="noStrike" kern="1200" cap="none" spc="0" normalizeH="0" baseline="0" noProof="0">
                <a:ln>
                  <a:noFill/>
                </a:ln>
                <a:solidFill>
                  <a:srgbClr val="FFFFFF"/>
                </a:solidFill>
                <a:effectLst/>
                <a:uLnTx/>
                <a:uFillTx/>
                <a:latin typeface="Calibri Light" panose="020F0302020204030204"/>
                <a:ea typeface="+mn-ea"/>
                <a:cs typeface="+mn-cs"/>
              </a:rPr>
              <a:t>In the past year, 3 million teams have been created</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423C86F-9DD7-5745-9861-720B1481ACB7}"/>
              </a:ext>
            </a:extLst>
          </p:cNvPr>
          <p:cNvSpPr/>
          <p:nvPr/>
        </p:nvSpPr>
        <p:spPr>
          <a:xfrm>
            <a:off x="5247395" y="3433941"/>
            <a:ext cx="1647351" cy="1015663"/>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150" normalizeH="0" baseline="0" noProof="0">
                <a:ln>
                  <a:noFill/>
                </a:ln>
                <a:solidFill>
                  <a:srgbClr val="FFFFFF"/>
                </a:solidFill>
                <a:effectLst/>
                <a:uLnTx/>
                <a:uFillTx/>
                <a:latin typeface="Segoe UI Semibold"/>
                <a:ea typeface="+mn-ea"/>
                <a:cs typeface="+mn-cs"/>
              </a:rPr>
              <a:t>7</a:t>
            </a:r>
            <a:r>
              <a:rPr kumimoji="0" lang="en-US" sz="6000" b="0" i="0" u="none" strike="noStrike" kern="1200" cap="none" normalizeH="0" baseline="0" noProof="0">
                <a:ln>
                  <a:noFill/>
                </a:ln>
                <a:solidFill>
                  <a:srgbClr val="FFFFFF"/>
                </a:solidFill>
                <a:effectLst/>
                <a:uLnTx/>
                <a:uFillTx/>
                <a:latin typeface="Segoe UI Semibold"/>
                <a:ea typeface="+mn-ea"/>
                <a:cs typeface="+mn-cs"/>
              </a:rPr>
              <a:t>0</a:t>
            </a:r>
            <a:r>
              <a:rPr kumimoji="0" lang="en-US" sz="3600" b="0" i="0" u="none" strike="noStrike" kern="1200" cap="none" normalizeH="0" baseline="0" noProof="0">
                <a:ln>
                  <a:noFill/>
                </a:ln>
                <a:solidFill>
                  <a:srgbClr val="FFFFFF"/>
                </a:solidFill>
                <a:effectLst/>
                <a:uLnTx/>
                <a:uFillTx/>
                <a:latin typeface="Segoe UI Semibold"/>
                <a:ea typeface="+mn-ea"/>
                <a:cs typeface="+mn-cs"/>
              </a:rPr>
              <a:t>%</a:t>
            </a:r>
            <a:endParaRPr kumimoji="0" lang="en-US" sz="3600" b="0" i="0" u="none" strike="noStrike" kern="1200" cap="none" normalizeH="0" baseline="0" noProof="0">
              <a:ln>
                <a:noFill/>
              </a:ln>
              <a:solidFill>
                <a:srgbClr val="FFFFFF"/>
              </a:solidFill>
              <a:effectLst/>
              <a:uLnTx/>
              <a:uFillTx/>
              <a:latin typeface="Calibri" panose="020F0502020204030204"/>
              <a:ea typeface="+mn-ea"/>
              <a:cs typeface="+mn-cs"/>
            </a:endParaRPr>
          </a:p>
        </p:txBody>
      </p:sp>
      <p:sp>
        <p:nvSpPr>
          <p:cNvPr id="141" name="Text Placeholder 1">
            <a:extLst>
              <a:ext uri="{FF2B5EF4-FFF2-40B4-BE49-F238E27FC236}">
                <a16:creationId xmlns:a16="http://schemas.microsoft.com/office/drawing/2014/main" id="{D14851DD-02F8-E84A-8FBA-89FC249B2655}"/>
              </a:ext>
            </a:extLst>
          </p:cNvPr>
          <p:cNvSpPr txBox="1">
            <a:spLocks/>
          </p:cNvSpPr>
          <p:nvPr/>
        </p:nvSpPr>
        <p:spPr>
          <a:xfrm>
            <a:off x="5247395" y="4508146"/>
            <a:ext cx="1935041" cy="91440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sz="1600" b="0" i="0" u="none" strike="noStrike" kern="1200" cap="none" spc="0" normalizeH="0" baseline="0" noProof="0">
                <a:ln>
                  <a:noFill/>
                </a:ln>
                <a:solidFill>
                  <a:srgbClr val="FFFFFF"/>
                </a:solidFill>
                <a:effectLst/>
                <a:uLnTx/>
                <a:uFillTx/>
                <a:latin typeface="Calibri Light" panose="020F0302020204030204"/>
                <a:ea typeface="+mn-ea"/>
                <a:cs typeface="+mn-cs"/>
              </a:rPr>
              <a:t>of Skype for Business enterprise customers are using Teams</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04ABF63-F902-7C4F-8B2B-AE6918C4F9F7}"/>
              </a:ext>
            </a:extLst>
          </p:cNvPr>
          <p:cNvPicPr>
            <a:picLocks noChangeAspect="1"/>
          </p:cNvPicPr>
          <p:nvPr/>
        </p:nvPicPr>
        <p:blipFill>
          <a:blip r:embed="rId3"/>
          <a:stretch>
            <a:fillRect/>
          </a:stretch>
        </p:blipFill>
        <p:spPr>
          <a:xfrm>
            <a:off x="603353" y="1525680"/>
            <a:ext cx="1828800" cy="1828800"/>
          </a:xfrm>
          <a:prstGeom prst="rect">
            <a:avLst/>
          </a:prstGeom>
        </p:spPr>
      </p:pic>
      <p:pic>
        <p:nvPicPr>
          <p:cNvPr id="7" name="Picture 6">
            <a:extLst>
              <a:ext uri="{FF2B5EF4-FFF2-40B4-BE49-F238E27FC236}">
                <a16:creationId xmlns:a16="http://schemas.microsoft.com/office/drawing/2014/main" id="{8F58AABF-AF1C-A64C-A176-802C77F054E8}"/>
              </a:ext>
            </a:extLst>
          </p:cNvPr>
          <p:cNvPicPr>
            <a:picLocks noChangeAspect="1"/>
          </p:cNvPicPr>
          <p:nvPr/>
        </p:nvPicPr>
        <p:blipFill>
          <a:blip r:embed="rId4"/>
          <a:stretch>
            <a:fillRect/>
          </a:stretch>
        </p:blipFill>
        <p:spPr>
          <a:xfrm>
            <a:off x="2865521" y="1525680"/>
            <a:ext cx="1828800" cy="1828800"/>
          </a:xfrm>
          <a:prstGeom prst="rect">
            <a:avLst/>
          </a:prstGeom>
        </p:spPr>
      </p:pic>
      <p:pic>
        <p:nvPicPr>
          <p:cNvPr id="9" name="Picture 8">
            <a:extLst>
              <a:ext uri="{FF2B5EF4-FFF2-40B4-BE49-F238E27FC236}">
                <a16:creationId xmlns:a16="http://schemas.microsoft.com/office/drawing/2014/main" id="{46365DE1-45C1-534C-84DD-B6ED92E3FC6D}"/>
              </a:ext>
            </a:extLst>
          </p:cNvPr>
          <p:cNvPicPr>
            <a:picLocks noChangeAspect="1"/>
          </p:cNvPicPr>
          <p:nvPr/>
        </p:nvPicPr>
        <p:blipFill>
          <a:blip r:embed="rId5"/>
          <a:stretch>
            <a:fillRect/>
          </a:stretch>
        </p:blipFill>
        <p:spPr>
          <a:xfrm>
            <a:off x="5127689" y="1525680"/>
            <a:ext cx="1828800" cy="1828800"/>
          </a:xfrm>
          <a:prstGeom prst="rect">
            <a:avLst/>
          </a:prstGeom>
        </p:spPr>
      </p:pic>
      <p:pic>
        <p:nvPicPr>
          <p:cNvPr id="12" name="Picture 11">
            <a:extLst>
              <a:ext uri="{FF2B5EF4-FFF2-40B4-BE49-F238E27FC236}">
                <a16:creationId xmlns:a16="http://schemas.microsoft.com/office/drawing/2014/main" id="{E45872BC-C2E0-444A-BF02-91B0A89FC94E}"/>
              </a:ext>
            </a:extLst>
          </p:cNvPr>
          <p:cNvPicPr>
            <a:picLocks noChangeAspect="1"/>
          </p:cNvPicPr>
          <p:nvPr/>
        </p:nvPicPr>
        <p:blipFill>
          <a:blip r:embed="rId6"/>
          <a:stretch>
            <a:fillRect/>
          </a:stretch>
        </p:blipFill>
        <p:spPr>
          <a:xfrm>
            <a:off x="7389857" y="1525680"/>
            <a:ext cx="1828800" cy="1828800"/>
          </a:xfrm>
          <a:prstGeom prst="rect">
            <a:avLst/>
          </a:prstGeom>
        </p:spPr>
      </p:pic>
      <p:pic>
        <p:nvPicPr>
          <p:cNvPr id="15" name="Picture 14">
            <a:extLst>
              <a:ext uri="{FF2B5EF4-FFF2-40B4-BE49-F238E27FC236}">
                <a16:creationId xmlns:a16="http://schemas.microsoft.com/office/drawing/2014/main" id="{FF0D8C57-5A06-2D4D-B64B-97CBCE9951C0}"/>
              </a:ext>
            </a:extLst>
          </p:cNvPr>
          <p:cNvPicPr>
            <a:picLocks noChangeAspect="1"/>
          </p:cNvPicPr>
          <p:nvPr/>
        </p:nvPicPr>
        <p:blipFill>
          <a:blip r:embed="rId7"/>
          <a:stretch>
            <a:fillRect/>
          </a:stretch>
        </p:blipFill>
        <p:spPr>
          <a:xfrm>
            <a:off x="9652025" y="1525680"/>
            <a:ext cx="1828800" cy="1828800"/>
          </a:xfrm>
          <a:prstGeom prst="rect">
            <a:avLst/>
          </a:prstGeom>
        </p:spPr>
      </p:pic>
    </p:spTree>
    <p:extLst>
      <p:ext uri="{BB962C8B-B14F-4D97-AF65-F5344CB8AC3E}">
        <p14:creationId xmlns:p14="http://schemas.microsoft.com/office/powerpoint/2010/main" val="3015171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0598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34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Actionable messages</a:t>
            </a:r>
          </a:p>
        </p:txBody>
      </p:sp>
    </p:spTree>
    <p:extLst>
      <p:ext uri="{BB962C8B-B14F-4D97-AF65-F5344CB8AC3E}">
        <p14:creationId xmlns:p14="http://schemas.microsoft.com/office/powerpoint/2010/main" val="813223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227406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8846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9710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7284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4881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pic>
        <p:nvPicPr>
          <p:cNvPr id="3" name="Picture 2"/>
          <p:cNvPicPr>
            <a:picLocks noChangeAspect="1"/>
          </p:cNvPicPr>
          <p:nvPr/>
        </p:nvPicPr>
        <p:blipFill>
          <a:blip r:embed="rId2">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5190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34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Personal apps</a:t>
            </a:r>
          </a:p>
        </p:txBody>
      </p:sp>
    </p:spTree>
    <p:extLst>
      <p:ext uri="{BB962C8B-B14F-4D97-AF65-F5344CB8AC3E}">
        <p14:creationId xmlns:p14="http://schemas.microsoft.com/office/powerpoint/2010/main" val="2739363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61570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F50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 Hub For Teamwork in Office 365</a:t>
            </a:r>
          </a:p>
        </p:txBody>
      </p:sp>
      <p:sp>
        <p:nvSpPr>
          <p:cNvPr id="11" name="Text Placeholder 43"/>
          <p:cNvSpPr txBox="1">
            <a:spLocks/>
          </p:cNvSpPr>
          <p:nvPr/>
        </p:nvSpPr>
        <p:spPr>
          <a:xfrm>
            <a:off x="603353" y="4864497"/>
            <a:ext cx="2103120"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FFFFFF">
                    <a:alpha val="76000"/>
                  </a:srgbClr>
                </a:solidFill>
                <a:effectLst/>
                <a:uLnTx/>
                <a:uFillTx/>
                <a:latin typeface="Segoe UI" charset="0"/>
                <a:ea typeface="Segoe UI" charset="0"/>
                <a:cs typeface="Segoe UI" charset="0"/>
              </a:rPr>
              <a:t>Communicate in the moment and keep everyone in the know.</a:t>
            </a:r>
          </a:p>
        </p:txBody>
      </p:sp>
      <p:cxnSp>
        <p:nvCxnSpPr>
          <p:cNvPr id="17" name="Straight Connector 16"/>
          <p:cNvCxnSpPr/>
          <p:nvPr/>
        </p:nvCxnSpPr>
        <p:spPr>
          <a:xfrm>
            <a:off x="739689" y="3372913"/>
            <a:ext cx="45922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11636" y="3579760"/>
            <a:ext cx="2103120"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charset="0"/>
                <a:ea typeface="Segoe UI" charset="0"/>
                <a:cs typeface="Segoe UI" charset="0"/>
              </a:rPr>
              <a:t>Chat, calls &amp; meetings for today’s teams</a:t>
            </a:r>
          </a:p>
        </p:txBody>
      </p:sp>
      <p:sp>
        <p:nvSpPr>
          <p:cNvPr id="7" name="Text Placeholder 5"/>
          <p:cNvSpPr txBox="1">
            <a:spLocks/>
          </p:cNvSpPr>
          <p:nvPr/>
        </p:nvSpPr>
        <p:spPr>
          <a:xfrm>
            <a:off x="3312345" y="4864497"/>
            <a:ext cx="2288273"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FFFFFF">
                    <a:alpha val="76000"/>
                  </a:srgbClr>
                </a:solidFill>
                <a:effectLst/>
                <a:uLnTx/>
                <a:uFillTx/>
                <a:latin typeface="Segoe UI" charset="0"/>
                <a:ea typeface="Segoe UI" charset="0"/>
                <a:cs typeface="Segoe UI" charset="0"/>
              </a:rPr>
              <a:t>Give your team built-in access to applications they need in Office 365.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491" y="1785594"/>
            <a:ext cx="1097280" cy="1097280"/>
          </a:xfrm>
          <a:prstGeom prst="rect">
            <a:avLst/>
          </a:prstGeom>
        </p:spPr>
      </p:pic>
      <p:cxnSp>
        <p:nvCxnSpPr>
          <p:cNvPr id="18" name="Straight Connector 17"/>
          <p:cNvCxnSpPr/>
          <p:nvPr/>
        </p:nvCxnSpPr>
        <p:spPr>
          <a:xfrm>
            <a:off x="3401004" y="3372913"/>
            <a:ext cx="45922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01441" y="3579760"/>
            <a:ext cx="2299178" cy="83099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charset="0"/>
                <a:ea typeface="Segoe UI" charset="0"/>
                <a:cs typeface="Segoe UI" charset="0"/>
              </a:rPr>
              <a:t>Integrated with Office 365 apps</a:t>
            </a:r>
          </a:p>
        </p:txBody>
      </p:sp>
      <p:sp>
        <p:nvSpPr>
          <p:cNvPr id="8" name="Text Placeholder 8"/>
          <p:cNvSpPr txBox="1">
            <a:spLocks/>
          </p:cNvSpPr>
          <p:nvPr/>
        </p:nvSpPr>
        <p:spPr>
          <a:xfrm>
            <a:off x="6200831" y="4864497"/>
            <a:ext cx="2111403"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FFFFFF">
                    <a:alpha val="76000"/>
                  </a:srgbClr>
                </a:solidFill>
                <a:effectLst/>
                <a:uLnTx/>
                <a:uFillTx/>
                <a:latin typeface="Segoe UI" charset="0"/>
                <a:ea typeface="Segoe UI" charset="0"/>
                <a:cs typeface="Segoe UI" charset="0"/>
              </a:rPr>
              <a:t>Tailor your workspace to include apps and services for the team and organization. </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469" y="1785924"/>
            <a:ext cx="1097280" cy="1096621"/>
          </a:xfrm>
          <a:prstGeom prst="rect">
            <a:avLst/>
          </a:prstGeom>
        </p:spPr>
      </p:pic>
      <p:cxnSp>
        <p:nvCxnSpPr>
          <p:cNvPr id="19" name="Straight Connector 18"/>
          <p:cNvCxnSpPr/>
          <p:nvPr/>
        </p:nvCxnSpPr>
        <p:spPr>
          <a:xfrm>
            <a:off x="6314962" y="3372913"/>
            <a:ext cx="45922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209115" y="3579760"/>
            <a:ext cx="2103120" cy="83099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charset="0"/>
                <a:ea typeface="Segoe UI" charset="0"/>
                <a:cs typeface="Segoe UI" charset="0"/>
              </a:rPr>
              <a:t>Customizable &amp; extensible</a:t>
            </a:r>
          </a:p>
        </p:txBody>
      </p:sp>
      <p:sp>
        <p:nvSpPr>
          <p:cNvPr id="9" name="Text Placeholder 11"/>
          <p:cNvSpPr txBox="1">
            <a:spLocks/>
          </p:cNvSpPr>
          <p:nvPr/>
        </p:nvSpPr>
        <p:spPr>
          <a:xfrm>
            <a:off x="8915356" y="4864497"/>
            <a:ext cx="2545124" cy="13588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FFFFFF">
                    <a:alpha val="76000"/>
                  </a:srgbClr>
                </a:solidFill>
                <a:effectLst/>
                <a:uLnTx/>
                <a:uFillTx/>
                <a:latin typeface="Segoe UI" charset="0"/>
                <a:ea typeface="Segoe UI" charset="0"/>
                <a:cs typeface="Segoe UI" charset="0"/>
              </a:rPr>
              <a:t>Get the enterprise-level security and compliance features you expect from Office 365.</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2448" y="1785924"/>
            <a:ext cx="1097280" cy="1096621"/>
          </a:xfrm>
          <a:prstGeom prst="rect">
            <a:avLst/>
          </a:prstGeom>
        </p:spPr>
      </p:pic>
      <p:cxnSp>
        <p:nvCxnSpPr>
          <p:cNvPr id="20" name="Straight Connector 19"/>
          <p:cNvCxnSpPr/>
          <p:nvPr/>
        </p:nvCxnSpPr>
        <p:spPr>
          <a:xfrm>
            <a:off x="9080660" y="3378529"/>
            <a:ext cx="45922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923640" y="3579760"/>
            <a:ext cx="2780996" cy="120032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charset="0"/>
                <a:ea typeface="Segoe UI" charset="0"/>
                <a:cs typeface="Segoe UI" charset="0"/>
              </a:rPr>
              <a:t>Enterprise security, compliance &amp; manageability</a:t>
            </a:r>
          </a:p>
        </p:txBody>
      </p:sp>
      <p:pic>
        <p:nvPicPr>
          <p:cNvPr id="3" name="Picture 2">
            <a:extLst>
              <a:ext uri="{FF2B5EF4-FFF2-40B4-BE49-F238E27FC236}">
                <a16:creationId xmlns:a16="http://schemas.microsoft.com/office/drawing/2014/main" id="{A59880FF-46DD-0F47-A50F-354F3E7E87D9}"/>
              </a:ext>
            </a:extLst>
          </p:cNvPr>
          <p:cNvPicPr>
            <a:picLocks noChangeAspect="1"/>
          </p:cNvPicPr>
          <p:nvPr/>
        </p:nvPicPr>
        <p:blipFill>
          <a:blip r:embed="rId6"/>
          <a:stretch>
            <a:fillRect/>
          </a:stretch>
        </p:blipFill>
        <p:spPr>
          <a:xfrm>
            <a:off x="573967" y="1647061"/>
            <a:ext cx="1478062" cy="1478062"/>
          </a:xfrm>
          <a:prstGeom prst="rect">
            <a:avLst/>
          </a:prstGeom>
        </p:spPr>
      </p:pic>
    </p:spTree>
    <p:extLst>
      <p:ext uri="{BB962C8B-B14F-4D97-AF65-F5344CB8AC3E}">
        <p14:creationId xmlns:p14="http://schemas.microsoft.com/office/powerpoint/2010/main" val="3639499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5730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7687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4048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34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Mobile</a:t>
            </a:r>
          </a:p>
        </p:txBody>
      </p:sp>
    </p:spTree>
    <p:extLst>
      <p:ext uri="{BB962C8B-B14F-4D97-AF65-F5344CB8AC3E}">
        <p14:creationId xmlns:p14="http://schemas.microsoft.com/office/powerpoint/2010/main" val="2867355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9F9F8"/>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B09807C-7A49-8240-9708-3085D0CDE7DB}"/>
              </a:ext>
            </a:extLst>
          </p:cNvPr>
          <p:cNvSpPr txBox="1"/>
          <p:nvPr/>
        </p:nvSpPr>
        <p:spPr>
          <a:xfrm>
            <a:off x="562708" y="1930959"/>
            <a:ext cx="5152292" cy="1600438"/>
          </a:xfrm>
          <a:prstGeom prst="rect">
            <a:avLst/>
          </a:prstGeom>
          <a:noFill/>
        </p:spPr>
        <p:txBody>
          <a:bodyPr wrap="square" rtlCol="0">
            <a:spAutoFit/>
          </a:bodyPr>
          <a:lstStyle/>
          <a:p>
            <a:pPr>
              <a:spcAft>
                <a:spcPts val="1200"/>
              </a:spcAft>
            </a:pPr>
            <a:r>
              <a:rPr lang="en-US" sz="4800">
                <a:solidFill>
                  <a:srgbClr val="33334B"/>
                </a:solidFill>
                <a:latin typeface="Segoe UI Light" panose="020B0502040204020203" pitchFamily="34" charset="0"/>
                <a:cs typeface="Segoe UI Light" panose="020B0502040204020203" pitchFamily="34" charset="0"/>
              </a:rPr>
              <a:t>Mobile</a:t>
            </a:r>
          </a:p>
          <a:p>
            <a:pPr>
              <a:spcAft>
                <a:spcPts val="1200"/>
              </a:spcAft>
            </a:pPr>
            <a:r>
              <a:rPr lang="en-US" sz="2000">
                <a:solidFill>
                  <a:srgbClr val="33334B"/>
                </a:solidFill>
                <a:latin typeface="Segoe UI Semilight" panose="020B0402040204020203" pitchFamily="34" charset="0"/>
                <a:cs typeface="Segoe UI Semilight" panose="020B0402040204020203" pitchFamily="34" charset="0"/>
              </a:rPr>
              <a:t>Bot conversations, messaging extensions and cards on mobile</a:t>
            </a:r>
          </a:p>
        </p:txBody>
      </p:sp>
      <p:pic>
        <p:nvPicPr>
          <p:cNvPr id="3" name="Picture 2">
            <a:extLst>
              <a:ext uri="{FF2B5EF4-FFF2-40B4-BE49-F238E27FC236}">
                <a16:creationId xmlns:a16="http://schemas.microsoft.com/office/drawing/2014/main" id="{68C9054A-82FD-AF41-AD3F-482095C7989F}"/>
              </a:ext>
            </a:extLst>
          </p:cNvPr>
          <p:cNvPicPr>
            <a:picLocks noChangeAspect="1"/>
          </p:cNvPicPr>
          <p:nvPr/>
        </p:nvPicPr>
        <p:blipFill>
          <a:blip r:embed="rId3">
            <a:extLst/>
          </a:blip>
          <a:stretch>
            <a:fillRect/>
          </a:stretch>
        </p:blipFill>
        <p:spPr>
          <a:xfrm>
            <a:off x="6260625" y="654766"/>
            <a:ext cx="2666639" cy="5392994"/>
          </a:xfrm>
          <a:prstGeom prst="rect">
            <a:avLst/>
          </a:prstGeom>
        </p:spPr>
      </p:pic>
      <p:pic>
        <p:nvPicPr>
          <p:cNvPr id="5" name="Picture 4">
            <a:extLst>
              <a:ext uri="{FF2B5EF4-FFF2-40B4-BE49-F238E27FC236}">
                <a16:creationId xmlns:a16="http://schemas.microsoft.com/office/drawing/2014/main" id="{8A95FE18-67B5-EC4B-AF30-97B55C5FD492}"/>
              </a:ext>
            </a:extLst>
          </p:cNvPr>
          <p:cNvPicPr>
            <a:picLocks noChangeAspect="1"/>
          </p:cNvPicPr>
          <p:nvPr/>
        </p:nvPicPr>
        <p:blipFill>
          <a:blip r:embed="rId4">
            <a:extLst/>
          </a:blip>
          <a:stretch>
            <a:fillRect/>
          </a:stretch>
        </p:blipFill>
        <p:spPr>
          <a:xfrm>
            <a:off x="8520680" y="383160"/>
            <a:ext cx="3071551" cy="6211886"/>
          </a:xfrm>
          <a:prstGeom prst="rect">
            <a:avLst/>
          </a:prstGeom>
        </p:spPr>
      </p:pic>
    </p:spTree>
    <p:extLst>
      <p:ext uri="{BB962C8B-B14F-4D97-AF65-F5344CB8AC3E}">
        <p14:creationId xmlns:p14="http://schemas.microsoft.com/office/powerpoint/2010/main" val="3455087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64676"/>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536687" y="631133"/>
            <a:ext cx="11118626" cy="1566862"/>
          </a:xfrm>
          <a:prstGeom prst="rect">
            <a:avLst/>
          </a:prstGeom>
        </p:spPr>
        <p:txBody>
          <a:bodyPr anchor="t">
            <a:noAutofit/>
          </a:bodyPr>
          <a:lstStyle>
            <a:lvl1pPr algn="l" defTabSz="914400" rtl="0" eaLnBrk="1" latinLnBrk="0" hangingPunct="1">
              <a:lnSpc>
                <a:spcPct val="90000"/>
              </a:lnSpc>
              <a:spcBef>
                <a:spcPct val="0"/>
              </a:spcBef>
              <a:buNone/>
              <a:defRPr sz="6000" b="0" i="0" kern="1200">
                <a:solidFill>
                  <a:srgbClr val="16233A">
                    <a:alpha val="76000"/>
                  </a:srgbClr>
                </a:solidFill>
                <a:latin typeface="Segoe UI Light" charset="0"/>
                <a:ea typeface="Segoe UI Light" charset="0"/>
                <a:cs typeface="Segoe UI Light" charset="0"/>
              </a:defRPr>
            </a:lvl1pPr>
          </a:lstStyle>
          <a:p>
            <a:pPr algn="ctr"/>
            <a:r>
              <a:rPr lang="en-US" sz="2400" b="1">
                <a:solidFill>
                  <a:srgbClr val="33334B"/>
                </a:solidFill>
                <a:latin typeface="Segoe UI" panose="020B0502040204020203" pitchFamily="34" charset="0"/>
                <a:ea typeface="Segoe UI Semilight" charset="0"/>
                <a:cs typeface="Segoe UI" panose="020B0502040204020203" pitchFamily="34" charset="0"/>
              </a:rPr>
              <a:t>Resources</a:t>
            </a:r>
          </a:p>
        </p:txBody>
      </p:sp>
      <p:pic>
        <p:nvPicPr>
          <p:cNvPr id="4" name="Picture 3">
            <a:extLst>
              <a:ext uri="{FF2B5EF4-FFF2-40B4-BE49-F238E27FC236}">
                <a16:creationId xmlns:a16="http://schemas.microsoft.com/office/drawing/2014/main" id="{0DD97459-0777-3B45-A890-D85C7FE65AFE}"/>
              </a:ext>
            </a:extLst>
          </p:cNvPr>
          <p:cNvPicPr>
            <a:picLocks noChangeAspect="1"/>
          </p:cNvPicPr>
          <p:nvPr/>
        </p:nvPicPr>
        <p:blipFill rotWithShape="1">
          <a:blip r:embed="rId3">
            <a:extLst/>
          </a:blip>
          <a:srcRect l="3286" r="23980"/>
          <a:stretch/>
        </p:blipFill>
        <p:spPr>
          <a:xfrm>
            <a:off x="0" y="1393"/>
            <a:ext cx="7481935" cy="6858000"/>
          </a:xfrm>
          <a:prstGeom prst="rect">
            <a:avLst/>
          </a:prstGeom>
        </p:spPr>
      </p:pic>
      <p:sp>
        <p:nvSpPr>
          <p:cNvPr id="5" name="Rectangle 4">
            <a:extLst>
              <a:ext uri="{FF2B5EF4-FFF2-40B4-BE49-F238E27FC236}">
                <a16:creationId xmlns:a16="http://schemas.microsoft.com/office/drawing/2014/main" id="{BBFCADC1-E495-184D-9487-C7524271BF10}"/>
              </a:ext>
            </a:extLst>
          </p:cNvPr>
          <p:cNvSpPr/>
          <p:nvPr/>
        </p:nvSpPr>
        <p:spPr>
          <a:xfrm>
            <a:off x="0" y="1393"/>
            <a:ext cx="12192000" cy="6858000"/>
          </a:xfrm>
          <a:prstGeom prst="rect">
            <a:avLst/>
          </a:prstGeom>
          <a:solidFill>
            <a:srgbClr val="464676">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1C63B43-4619-4A47-90DC-89B186E5FDEA}"/>
              </a:ext>
            </a:extLst>
          </p:cNvPr>
          <p:cNvGrpSpPr/>
          <p:nvPr/>
        </p:nvGrpSpPr>
        <p:grpSpPr>
          <a:xfrm>
            <a:off x="7805378" y="541799"/>
            <a:ext cx="3994811" cy="2149781"/>
            <a:chOff x="9491996" y="2989120"/>
            <a:chExt cx="3994811" cy="2149781"/>
          </a:xfrm>
        </p:grpSpPr>
        <p:sp>
          <p:nvSpPr>
            <p:cNvPr id="13" name="TextBox 12">
              <a:extLst>
                <a:ext uri="{FF2B5EF4-FFF2-40B4-BE49-F238E27FC236}">
                  <a16:creationId xmlns:a16="http://schemas.microsoft.com/office/drawing/2014/main" id="{251AB055-A315-6945-A435-2C2E36640ADF}"/>
                </a:ext>
              </a:extLst>
            </p:cNvPr>
            <p:cNvSpPr txBox="1"/>
            <p:nvPr/>
          </p:nvSpPr>
          <p:spPr>
            <a:xfrm>
              <a:off x="9491997" y="2989120"/>
              <a:ext cx="2235389"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charset="0"/>
                  <a:ea typeface="Segoe UI" charset="0"/>
                  <a:cs typeface="Segoe UI" charset="0"/>
                </a:rPr>
                <a:t>Start exploring</a:t>
              </a:r>
            </a:p>
          </p:txBody>
        </p:sp>
        <p:sp>
          <p:nvSpPr>
            <p:cNvPr id="14" name="Text Placeholder 43">
              <a:extLst>
                <a:ext uri="{FF2B5EF4-FFF2-40B4-BE49-F238E27FC236}">
                  <a16:creationId xmlns:a16="http://schemas.microsoft.com/office/drawing/2014/main" id="{10404F36-F773-6F4C-BE1D-4E570B039F26}"/>
                </a:ext>
              </a:extLst>
            </p:cNvPr>
            <p:cNvSpPr txBox="1">
              <a:spLocks/>
            </p:cNvSpPr>
            <p:nvPr/>
          </p:nvSpPr>
          <p:spPr>
            <a:xfrm>
              <a:off x="9491996" y="3410568"/>
              <a:ext cx="3994811" cy="172833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400"/>
                </a:lnSpc>
                <a:defRPr/>
              </a:pP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Check out existing integrations already live in the App Gallery (in-app store)</a:t>
              </a:r>
            </a:p>
            <a:p>
              <a:pPr>
                <a:lnSpc>
                  <a:spcPts val="1400"/>
                </a:lnSpc>
                <a:defRPr/>
              </a:pP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Play around with </a:t>
              </a: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hlinkClick r:id="rId4"/>
                </a:rPr>
                <a:t>Teams App Studio</a:t>
              </a: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 </a:t>
              </a: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hlinkClick r:id="rId5"/>
                </a:rPr>
                <a:t>Node.js</a:t>
              </a: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 </a:t>
              </a:r>
              <a:r>
                <a:rPr lang="en-US" sz="1200">
                  <a:solidFill>
                    <a:srgbClr val="FFFFFF">
                      <a:alpha val="76000"/>
                    </a:srgbClr>
                  </a:solidFill>
                  <a:latin typeface="Segoe UI Semilight" charset="0"/>
                  <a:ea typeface="Segoe UI Semilight" charset="0"/>
                  <a:cs typeface="Segoe UI Semilight" charset="0"/>
                </a:rPr>
                <a:t>and </a:t>
              </a: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hlinkClick r:id="rId6"/>
                </a:rPr>
                <a:t>c#/.NET</a:t>
              </a:r>
              <a:endPar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endParaRPr>
            </a:p>
            <a:p>
              <a:pPr>
                <a:lnSpc>
                  <a:spcPts val="1400"/>
                </a:lnSpc>
                <a:defRPr/>
              </a:pPr>
              <a:r>
                <a:rPr lang="en-US" sz="1200">
                  <a:solidFill>
                    <a:srgbClr val="FFFFFF">
                      <a:alpha val="76000"/>
                    </a:srgbClr>
                  </a:solidFill>
                  <a:latin typeface="Segoe UI Semilight" charset="0"/>
                  <a:ea typeface="Segoe UI Semilight" charset="0"/>
                  <a:cs typeface="Segoe UI Semilight" charset="0"/>
                </a:rPr>
                <a:t>Understand capabilities of the Teams extensible platform</a:t>
              </a:r>
            </a:p>
            <a:p>
              <a:pPr>
                <a:lnSpc>
                  <a:spcPts val="1400"/>
                </a:lnSpc>
                <a:defRPr/>
              </a:pP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Brainstorm and final</a:t>
              </a:r>
              <a:r>
                <a:rPr lang="en-US" sz="1200" err="1">
                  <a:solidFill>
                    <a:srgbClr val="FFFFFF">
                      <a:alpha val="76000"/>
                    </a:srgbClr>
                  </a:solidFill>
                  <a:latin typeface="Segoe UI Semilight" charset="0"/>
                  <a:ea typeface="Segoe UI Semilight" charset="0"/>
                  <a:cs typeface="Segoe UI Semilight" charset="0"/>
                </a:rPr>
                <a:t>ize</a:t>
              </a:r>
              <a:r>
                <a:rPr lang="en-US" sz="1200">
                  <a:solidFill>
                    <a:srgbClr val="FFFFFF">
                      <a:alpha val="76000"/>
                    </a:srgbClr>
                  </a:solidFill>
                  <a:latin typeface="Segoe UI Semilight" charset="0"/>
                  <a:ea typeface="Segoe UI Semilight" charset="0"/>
                  <a:cs typeface="Segoe UI Semilight" charset="0"/>
                </a:rPr>
                <a:t> scenarios for integrations as a Teams app (tab, bot, messaging extensions, personal apps et al)</a:t>
              </a:r>
            </a:p>
            <a:p>
              <a:pPr marL="0" indent="0">
                <a:lnSpc>
                  <a:spcPts val="1400"/>
                </a:lnSpc>
                <a:buNone/>
                <a:defRPr/>
              </a:pPr>
              <a:endPar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endParaRPr>
            </a:p>
          </p:txBody>
        </p:sp>
      </p:grpSp>
      <p:sp>
        <p:nvSpPr>
          <p:cNvPr id="15" name="Title 1">
            <a:extLst>
              <a:ext uri="{FF2B5EF4-FFF2-40B4-BE49-F238E27FC236}">
                <a16:creationId xmlns:a16="http://schemas.microsoft.com/office/drawing/2014/main" id="{ED9EC6C0-9C32-7947-A446-23C81D3BEB53}"/>
              </a:ext>
            </a:extLst>
          </p:cNvPr>
          <p:cNvSpPr txBox="1">
            <a:spLocks/>
          </p:cNvSpPr>
          <p:nvPr/>
        </p:nvSpPr>
        <p:spPr>
          <a:xfrm>
            <a:off x="681563" y="2062403"/>
            <a:ext cx="10515600" cy="1146875"/>
          </a:xfrm>
          <a:prstGeom prst="rect">
            <a:avLst/>
          </a:prstGeom>
        </p:spPr>
        <p:txBody>
          <a:bodyPr anchor="b">
            <a:noAutofit/>
          </a:bodyPr>
          <a:lstStyle>
            <a:lvl1pPr algn="l" defTabSz="914400" rtl="0" eaLnBrk="1" latinLnBrk="0" hangingPunct="1">
              <a:lnSpc>
                <a:spcPct val="90000"/>
              </a:lnSpc>
              <a:spcBef>
                <a:spcPct val="0"/>
              </a:spcBef>
              <a:buNone/>
              <a:defRPr sz="6000" b="0" i="0" kern="1200">
                <a:solidFill>
                  <a:srgbClr val="16233A">
                    <a:alpha val="76000"/>
                  </a:srgbClr>
                </a:solidFill>
                <a:latin typeface="Segoe UI Light" charset="0"/>
                <a:ea typeface="Segoe UI Light" charset="0"/>
                <a:cs typeface="Segoe UI Light" charset="0"/>
              </a:defRPr>
            </a:lvl1pPr>
          </a:lstStyle>
          <a:p>
            <a:r>
              <a:rPr lang="en-US">
                <a:solidFill>
                  <a:schemeClr val="bg1"/>
                </a:solidFill>
              </a:rPr>
              <a:t>Thank you!</a:t>
            </a:r>
          </a:p>
        </p:txBody>
      </p:sp>
      <p:grpSp>
        <p:nvGrpSpPr>
          <p:cNvPr id="16" name="Group 15">
            <a:extLst>
              <a:ext uri="{FF2B5EF4-FFF2-40B4-BE49-F238E27FC236}">
                <a16:creationId xmlns:a16="http://schemas.microsoft.com/office/drawing/2014/main" id="{581F7A79-6EBF-144C-B6AE-195654022F51}"/>
              </a:ext>
            </a:extLst>
          </p:cNvPr>
          <p:cNvGrpSpPr/>
          <p:nvPr/>
        </p:nvGrpSpPr>
        <p:grpSpPr>
          <a:xfrm>
            <a:off x="7805378" y="3318489"/>
            <a:ext cx="3681537" cy="1083087"/>
            <a:chOff x="9491996" y="2989120"/>
            <a:chExt cx="3681537" cy="1083087"/>
          </a:xfrm>
        </p:grpSpPr>
        <p:sp>
          <p:nvSpPr>
            <p:cNvPr id="17" name="TextBox 16">
              <a:extLst>
                <a:ext uri="{FF2B5EF4-FFF2-40B4-BE49-F238E27FC236}">
                  <a16:creationId xmlns:a16="http://schemas.microsoft.com/office/drawing/2014/main" id="{242FD38B-AFF8-7841-996D-AB8F4EAC5519}"/>
                </a:ext>
              </a:extLst>
            </p:cNvPr>
            <p:cNvSpPr txBox="1"/>
            <p:nvPr/>
          </p:nvSpPr>
          <p:spPr>
            <a:xfrm>
              <a:off x="9491997" y="2989120"/>
              <a:ext cx="3006397"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charset="0"/>
                  <a:ea typeface="Segoe UI" charset="0"/>
                  <a:cs typeface="Segoe UI" charset="0"/>
                </a:rPr>
                <a:t>Get started developing</a:t>
              </a:r>
            </a:p>
          </p:txBody>
        </p:sp>
        <p:sp>
          <p:nvSpPr>
            <p:cNvPr id="18" name="Text Placeholder 43">
              <a:extLst>
                <a:ext uri="{FF2B5EF4-FFF2-40B4-BE49-F238E27FC236}">
                  <a16:creationId xmlns:a16="http://schemas.microsoft.com/office/drawing/2014/main" id="{3FE7AB66-2B00-D64A-9E2D-1DAD5B30A2FF}"/>
                </a:ext>
              </a:extLst>
            </p:cNvPr>
            <p:cNvSpPr txBox="1">
              <a:spLocks/>
            </p:cNvSpPr>
            <p:nvPr/>
          </p:nvSpPr>
          <p:spPr>
            <a:xfrm>
              <a:off x="9491996" y="3410569"/>
              <a:ext cx="3681537" cy="6616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400"/>
                </a:lnSpc>
                <a:defRPr/>
              </a:pP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hlinkClick r:id="rId7"/>
                </a:rPr>
                <a:t>Teams Developer Documentation</a:t>
              </a:r>
              <a:endPar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endParaRPr>
            </a:p>
            <a:p>
              <a:pPr>
                <a:lnSpc>
                  <a:spcPts val="1400"/>
                </a:lnSpc>
                <a:defRPr/>
              </a:pPr>
              <a:r>
                <a:rPr lang="en-US" sz="1200">
                  <a:solidFill>
                    <a:srgbClr val="FFFFFF">
                      <a:alpha val="76000"/>
                    </a:srgbClr>
                  </a:solidFill>
                  <a:latin typeface="Segoe UI Semilight" charset="0"/>
                  <a:ea typeface="Segoe UI Semilight" charset="0"/>
                  <a:cs typeface="Segoe UI Semilight" charset="0"/>
                </a:rPr>
                <a:t>Teams Sample Code on GitHub</a:t>
              </a:r>
              <a:endPar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endParaRPr>
            </a:p>
          </p:txBody>
        </p:sp>
      </p:grpSp>
      <p:grpSp>
        <p:nvGrpSpPr>
          <p:cNvPr id="19" name="Group 18">
            <a:extLst>
              <a:ext uri="{FF2B5EF4-FFF2-40B4-BE49-F238E27FC236}">
                <a16:creationId xmlns:a16="http://schemas.microsoft.com/office/drawing/2014/main" id="{6272B687-D7DB-8747-A2FE-7743A00E46B8}"/>
              </a:ext>
            </a:extLst>
          </p:cNvPr>
          <p:cNvGrpSpPr/>
          <p:nvPr/>
        </p:nvGrpSpPr>
        <p:grpSpPr>
          <a:xfrm>
            <a:off x="7805378" y="4745952"/>
            <a:ext cx="4063179" cy="1316233"/>
            <a:chOff x="9491996" y="2989120"/>
            <a:chExt cx="4063179" cy="1316233"/>
          </a:xfrm>
        </p:grpSpPr>
        <p:sp>
          <p:nvSpPr>
            <p:cNvPr id="20" name="TextBox 19">
              <a:extLst>
                <a:ext uri="{FF2B5EF4-FFF2-40B4-BE49-F238E27FC236}">
                  <a16:creationId xmlns:a16="http://schemas.microsoft.com/office/drawing/2014/main" id="{B3E7E28B-831E-C748-8503-3752500235CC}"/>
                </a:ext>
              </a:extLst>
            </p:cNvPr>
            <p:cNvSpPr txBox="1"/>
            <p:nvPr/>
          </p:nvSpPr>
          <p:spPr>
            <a:xfrm>
              <a:off x="9491997" y="2989120"/>
              <a:ext cx="4063178"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Segoe UI" charset="0"/>
                  <a:ea typeface="Segoe UI" charset="0"/>
                  <a:cs typeface="Segoe UI" charset="0"/>
                </a:rPr>
                <a:t>Leverage Teams in-house experts</a:t>
              </a:r>
              <a:endParaRPr kumimoji="0" lang="en-US" sz="2000" b="0"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1" name="Text Placeholder 43">
              <a:extLst>
                <a:ext uri="{FF2B5EF4-FFF2-40B4-BE49-F238E27FC236}">
                  <a16:creationId xmlns:a16="http://schemas.microsoft.com/office/drawing/2014/main" id="{C94E9561-880F-FE41-A991-FDB6048C8CE1}"/>
                </a:ext>
              </a:extLst>
            </p:cNvPr>
            <p:cNvSpPr txBox="1">
              <a:spLocks/>
            </p:cNvSpPr>
            <p:nvPr/>
          </p:nvSpPr>
          <p:spPr>
            <a:xfrm>
              <a:off x="9491996" y="3410568"/>
              <a:ext cx="3681537" cy="89478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400"/>
                </a:lnSpc>
                <a:defRPr/>
              </a:pP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Discuss scenarios, best practices, and workarounds</a:t>
              </a:r>
            </a:p>
            <a:p>
              <a:pPr>
                <a:lnSpc>
                  <a:spcPts val="1400"/>
                </a:lnSpc>
                <a:defRPr/>
              </a:pPr>
              <a:r>
                <a:rPr lang="en-US" sz="1200">
                  <a:solidFill>
                    <a:srgbClr val="FFFFFF">
                      <a:alpha val="76000"/>
                    </a:srgbClr>
                  </a:solidFill>
                  <a:latin typeface="Segoe UI Semilight" charset="0"/>
                  <a:ea typeface="Segoe UI Semilight" charset="0"/>
                  <a:cs typeface="Segoe UI Semilight" charset="0"/>
                </a:rPr>
                <a:t>Send Microsoft extensibility feature asks</a:t>
              </a:r>
              <a:endPar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endParaRPr>
            </a:p>
          </p:txBody>
        </p:sp>
      </p:grpSp>
    </p:spTree>
    <p:extLst>
      <p:ext uri="{BB962C8B-B14F-4D97-AF65-F5344CB8AC3E}">
        <p14:creationId xmlns:p14="http://schemas.microsoft.com/office/powerpoint/2010/main" val="419368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536687" y="2754901"/>
            <a:ext cx="11118626" cy="1566862"/>
          </a:xfrm>
          <a:prstGeom prst="rect">
            <a:avLst/>
          </a:prstGeom>
        </p:spPr>
        <p:txBody>
          <a:bodyPr anchor="t">
            <a:noAutofit/>
          </a:bodyPr>
          <a:lstStyle>
            <a:lvl1pPr algn="l" defTabSz="914400" rtl="0" eaLnBrk="1" latinLnBrk="0" hangingPunct="1">
              <a:lnSpc>
                <a:spcPct val="90000"/>
              </a:lnSpc>
              <a:spcBef>
                <a:spcPct val="0"/>
              </a:spcBef>
              <a:buNone/>
              <a:defRPr sz="6000" b="0" i="0" kern="1200">
                <a:solidFill>
                  <a:srgbClr val="16233A">
                    <a:alpha val="76000"/>
                  </a:srgbClr>
                </a:solidFill>
                <a:latin typeface="Segoe UI Light" charset="0"/>
                <a:ea typeface="Segoe UI Light" charset="0"/>
                <a:cs typeface="Segoe UI Light" charset="0"/>
              </a:defRPr>
            </a:lvl1pPr>
          </a:lstStyle>
          <a:p>
            <a:pPr algn="ctr"/>
            <a:r>
              <a:rPr lang="en-US" sz="2400" b="1">
                <a:solidFill>
                  <a:srgbClr val="33334B"/>
                </a:solidFill>
                <a:latin typeface="Segoe UI" panose="020B0502040204020203" pitchFamily="34" charset="0"/>
                <a:ea typeface="Segoe UI Semilight" charset="0"/>
                <a:cs typeface="Segoe UI" panose="020B0502040204020203" pitchFamily="34" charset="0"/>
              </a:rPr>
              <a:t>Appendix</a:t>
            </a:r>
          </a:p>
        </p:txBody>
      </p:sp>
    </p:spTree>
    <p:extLst>
      <p:ext uri="{BB962C8B-B14F-4D97-AF65-F5344CB8AC3E}">
        <p14:creationId xmlns:p14="http://schemas.microsoft.com/office/powerpoint/2010/main" val="7177407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79B90F-342F-4B57-95B4-A48D77D5E4E9}"/>
              </a:ext>
            </a:extLst>
          </p:cNvPr>
          <p:cNvSpPr txBox="1">
            <a:spLocks/>
          </p:cNvSpPr>
          <p:nvPr/>
        </p:nvSpPr>
        <p:spPr>
          <a:xfrm>
            <a:off x="288514" y="2214574"/>
            <a:ext cx="11796394" cy="1566862"/>
          </a:xfrm>
          <a:prstGeom prst="rect">
            <a:avLst/>
          </a:prstGeom>
        </p:spPr>
        <p:txBody>
          <a:bodyPr anchor="b">
            <a:noAutofit/>
          </a:bodyPr>
          <a:lstStyle>
            <a:lvl1pPr algn="l" defTabSz="914400" rtl="0" eaLnBrk="1" latinLnBrk="0" hangingPunct="1">
              <a:lnSpc>
                <a:spcPct val="90000"/>
              </a:lnSpc>
              <a:spcBef>
                <a:spcPct val="0"/>
              </a:spcBef>
              <a:buNone/>
              <a:defRPr sz="6000" b="0" i="0" kern="1200">
                <a:solidFill>
                  <a:srgbClr val="16233A">
                    <a:alpha val="76000"/>
                  </a:srgbClr>
                </a:solidFill>
                <a:latin typeface="Segoe UI Light" charset="0"/>
                <a:ea typeface="Segoe UI Light" charset="0"/>
                <a:cs typeface="Segoe UI Light" charset="0"/>
              </a:defRPr>
            </a:lvl1pPr>
          </a:lstStyle>
          <a:p>
            <a:r>
              <a:rPr lang="en-US" sz="5200"/>
              <a:t>Sage People &amp; Microsoft Teams</a:t>
            </a:r>
          </a:p>
        </p:txBody>
      </p:sp>
    </p:spTree>
    <p:extLst>
      <p:ext uri="{BB962C8B-B14F-4D97-AF65-F5344CB8AC3E}">
        <p14:creationId xmlns:p14="http://schemas.microsoft.com/office/powerpoint/2010/main" val="1027266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F9F9F8"/>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0FE35FB-F609-574A-ADF4-012620B74B10}"/>
              </a:ext>
            </a:extLst>
          </p:cNvPr>
          <p:cNvGrpSpPr/>
          <p:nvPr/>
        </p:nvGrpSpPr>
        <p:grpSpPr>
          <a:xfrm>
            <a:off x="6273217" y="342784"/>
            <a:ext cx="2629660" cy="5390344"/>
            <a:chOff x="7794631" y="509552"/>
            <a:chExt cx="2932006" cy="6010103"/>
          </a:xfrm>
        </p:grpSpPr>
        <p:pic>
          <p:nvPicPr>
            <p:cNvPr id="6" name="Picture 5">
              <a:extLst>
                <a:ext uri="{FF2B5EF4-FFF2-40B4-BE49-F238E27FC236}">
                  <a16:creationId xmlns:a16="http://schemas.microsoft.com/office/drawing/2014/main" id="{FBAFB31C-C65B-1940-B545-F7E7DB9F4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631" y="509552"/>
              <a:ext cx="2932006" cy="6010103"/>
            </a:xfrm>
            <a:prstGeom prst="rect">
              <a:avLst/>
            </a:prstGeom>
          </p:spPr>
        </p:pic>
        <p:pic>
          <p:nvPicPr>
            <p:cNvPr id="10" name="Picture 9">
              <a:extLst>
                <a:ext uri="{FF2B5EF4-FFF2-40B4-BE49-F238E27FC236}">
                  <a16:creationId xmlns:a16="http://schemas.microsoft.com/office/drawing/2014/main" id="{98F2348C-D919-CD47-B755-1D2D10920EA6}"/>
                </a:ext>
              </a:extLst>
            </p:cNvPr>
            <p:cNvPicPr>
              <a:picLocks noChangeAspect="1"/>
            </p:cNvPicPr>
            <p:nvPr/>
          </p:nvPicPr>
          <p:blipFill>
            <a:blip r:embed="rId4"/>
            <a:stretch>
              <a:fillRect/>
            </a:stretch>
          </p:blipFill>
          <p:spPr>
            <a:xfrm>
              <a:off x="7977934" y="1221114"/>
              <a:ext cx="2552990" cy="4540918"/>
            </a:xfrm>
            <a:prstGeom prst="rect">
              <a:avLst/>
            </a:prstGeom>
          </p:spPr>
        </p:pic>
      </p:grpSp>
      <p:grpSp>
        <p:nvGrpSpPr>
          <p:cNvPr id="13" name="Group 12">
            <a:extLst>
              <a:ext uri="{FF2B5EF4-FFF2-40B4-BE49-F238E27FC236}">
                <a16:creationId xmlns:a16="http://schemas.microsoft.com/office/drawing/2014/main" id="{7A42D5BD-7F10-0349-B07C-B25F91D26B03}"/>
              </a:ext>
            </a:extLst>
          </p:cNvPr>
          <p:cNvGrpSpPr/>
          <p:nvPr/>
        </p:nvGrpSpPr>
        <p:grpSpPr>
          <a:xfrm>
            <a:off x="8233216" y="487449"/>
            <a:ext cx="2932006" cy="6010103"/>
            <a:chOff x="7794631" y="509552"/>
            <a:chExt cx="2932006" cy="6010103"/>
          </a:xfrm>
        </p:grpSpPr>
        <p:pic>
          <p:nvPicPr>
            <p:cNvPr id="14" name="Picture 13">
              <a:extLst>
                <a:ext uri="{FF2B5EF4-FFF2-40B4-BE49-F238E27FC236}">
                  <a16:creationId xmlns:a16="http://schemas.microsoft.com/office/drawing/2014/main" id="{6D48A119-83F7-6E4A-9FD2-2B8926AA7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631" y="509552"/>
              <a:ext cx="2932006" cy="6010103"/>
            </a:xfrm>
            <a:prstGeom prst="rect">
              <a:avLst/>
            </a:prstGeom>
          </p:spPr>
        </p:pic>
        <p:pic>
          <p:nvPicPr>
            <p:cNvPr id="15" name="Picture 14">
              <a:extLst>
                <a:ext uri="{FF2B5EF4-FFF2-40B4-BE49-F238E27FC236}">
                  <a16:creationId xmlns:a16="http://schemas.microsoft.com/office/drawing/2014/main" id="{167D6280-B253-F348-A9E8-9A0741E5BE56}"/>
                </a:ext>
              </a:extLst>
            </p:cNvPr>
            <p:cNvPicPr>
              <a:picLocks noChangeAspect="1"/>
            </p:cNvPicPr>
            <p:nvPr/>
          </p:nvPicPr>
          <p:blipFill>
            <a:blip r:embed="rId5"/>
            <a:stretch>
              <a:fillRect/>
            </a:stretch>
          </p:blipFill>
          <p:spPr>
            <a:xfrm>
              <a:off x="7986295" y="1232093"/>
              <a:ext cx="2542993" cy="4523138"/>
            </a:xfrm>
            <a:prstGeom prst="rect">
              <a:avLst/>
            </a:prstGeom>
          </p:spPr>
        </p:pic>
      </p:grpSp>
      <p:sp>
        <p:nvSpPr>
          <p:cNvPr id="17" name="TextBox 16">
            <a:extLst>
              <a:ext uri="{FF2B5EF4-FFF2-40B4-BE49-F238E27FC236}">
                <a16:creationId xmlns:a16="http://schemas.microsoft.com/office/drawing/2014/main" id="{1B09807C-7A49-8240-9708-3085D0CDE7DB}"/>
              </a:ext>
            </a:extLst>
          </p:cNvPr>
          <p:cNvSpPr txBox="1"/>
          <p:nvPr/>
        </p:nvSpPr>
        <p:spPr>
          <a:xfrm>
            <a:off x="562708" y="1930959"/>
            <a:ext cx="5152292" cy="1600438"/>
          </a:xfrm>
          <a:prstGeom prst="rect">
            <a:avLst/>
          </a:prstGeom>
          <a:noFill/>
        </p:spPr>
        <p:txBody>
          <a:bodyPr wrap="square" rtlCol="0">
            <a:spAutoFit/>
          </a:bodyPr>
          <a:lstStyle/>
          <a:p>
            <a:pPr>
              <a:spcAft>
                <a:spcPts val="1200"/>
              </a:spcAft>
            </a:pPr>
            <a:r>
              <a:rPr lang="en-US" sz="4800">
                <a:solidFill>
                  <a:srgbClr val="33334B"/>
                </a:solidFill>
                <a:latin typeface="Segoe UI Light" panose="020B0502040204020203" pitchFamily="34" charset="0"/>
                <a:cs typeface="Segoe UI Light" panose="020B0502040204020203" pitchFamily="34" charset="0"/>
              </a:rPr>
              <a:t>Chat</a:t>
            </a:r>
          </a:p>
          <a:p>
            <a:pPr>
              <a:spcAft>
                <a:spcPts val="1200"/>
              </a:spcAft>
            </a:pPr>
            <a:r>
              <a:rPr lang="en-US" sz="2000">
                <a:solidFill>
                  <a:srgbClr val="33334B"/>
                </a:solidFill>
                <a:latin typeface="Segoe UI Semilight" panose="020B0402040204020203" pitchFamily="34" charset="0"/>
                <a:cs typeface="Segoe UI Semilight" panose="020B0402040204020203" pitchFamily="34" charset="0"/>
              </a:rPr>
              <a:t>Bot conversations, messaging extensions and cards on mobile</a:t>
            </a:r>
          </a:p>
        </p:txBody>
      </p:sp>
    </p:spTree>
    <p:extLst>
      <p:ext uri="{BB962C8B-B14F-4D97-AF65-F5344CB8AC3E}">
        <p14:creationId xmlns:p14="http://schemas.microsoft.com/office/powerpoint/2010/main" val="2415237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F9F9F8"/>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A42D5BD-7F10-0349-B07C-B25F91D26B03}"/>
              </a:ext>
            </a:extLst>
          </p:cNvPr>
          <p:cNvGrpSpPr/>
          <p:nvPr/>
        </p:nvGrpSpPr>
        <p:grpSpPr>
          <a:xfrm>
            <a:off x="7353985" y="487449"/>
            <a:ext cx="2932006" cy="6010103"/>
            <a:chOff x="7794631" y="509552"/>
            <a:chExt cx="2932006" cy="6010103"/>
          </a:xfrm>
        </p:grpSpPr>
        <p:pic>
          <p:nvPicPr>
            <p:cNvPr id="15" name="Picture 14">
              <a:extLst>
                <a:ext uri="{FF2B5EF4-FFF2-40B4-BE49-F238E27FC236}">
                  <a16:creationId xmlns:a16="http://schemas.microsoft.com/office/drawing/2014/main" id="{167D6280-B253-F348-A9E8-9A0741E5BE56}"/>
                </a:ext>
              </a:extLst>
            </p:cNvPr>
            <p:cNvPicPr>
              <a:picLocks noChangeAspect="1"/>
            </p:cNvPicPr>
            <p:nvPr/>
          </p:nvPicPr>
          <p:blipFill>
            <a:blip r:embed="rId3"/>
            <a:stretch>
              <a:fillRect/>
            </a:stretch>
          </p:blipFill>
          <p:spPr>
            <a:xfrm>
              <a:off x="7966553" y="1212352"/>
              <a:ext cx="2573589" cy="4577558"/>
            </a:xfrm>
            <a:prstGeom prst="rect">
              <a:avLst/>
            </a:prstGeom>
          </p:spPr>
        </p:pic>
        <p:pic>
          <p:nvPicPr>
            <p:cNvPr id="14" name="Picture 13">
              <a:extLst>
                <a:ext uri="{FF2B5EF4-FFF2-40B4-BE49-F238E27FC236}">
                  <a16:creationId xmlns:a16="http://schemas.microsoft.com/office/drawing/2014/main" id="{6D48A119-83F7-6E4A-9FD2-2B8926AA7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4631" y="509552"/>
              <a:ext cx="2932006" cy="6010103"/>
            </a:xfrm>
            <a:prstGeom prst="rect">
              <a:avLst/>
            </a:prstGeom>
          </p:spPr>
        </p:pic>
      </p:grpSp>
      <p:sp>
        <p:nvSpPr>
          <p:cNvPr id="6" name="TextBox 5">
            <a:extLst>
              <a:ext uri="{FF2B5EF4-FFF2-40B4-BE49-F238E27FC236}">
                <a16:creationId xmlns:a16="http://schemas.microsoft.com/office/drawing/2014/main" id="{C39B78C4-7FF0-B94C-82E5-928963E71924}"/>
              </a:ext>
            </a:extLst>
          </p:cNvPr>
          <p:cNvSpPr txBox="1"/>
          <p:nvPr/>
        </p:nvSpPr>
        <p:spPr>
          <a:xfrm>
            <a:off x="562707" y="1930959"/>
            <a:ext cx="5556739" cy="1600438"/>
          </a:xfrm>
          <a:prstGeom prst="rect">
            <a:avLst/>
          </a:prstGeom>
          <a:noFill/>
        </p:spPr>
        <p:txBody>
          <a:bodyPr wrap="square" rtlCol="0">
            <a:spAutoFit/>
          </a:bodyPr>
          <a:lstStyle/>
          <a:p>
            <a:pPr>
              <a:spcAft>
                <a:spcPts val="1200"/>
              </a:spcAft>
            </a:pPr>
            <a:r>
              <a:rPr lang="en-US" sz="4800">
                <a:solidFill>
                  <a:srgbClr val="33334B"/>
                </a:solidFill>
                <a:latin typeface="Segoe UI Light" panose="020B0502040204020203" pitchFamily="34" charset="0"/>
                <a:cs typeface="Segoe UI Light" panose="020B0502040204020203" pitchFamily="34" charset="0"/>
              </a:rPr>
              <a:t>Teams and channels</a:t>
            </a:r>
          </a:p>
          <a:p>
            <a:pPr>
              <a:spcAft>
                <a:spcPts val="1200"/>
              </a:spcAft>
            </a:pPr>
            <a:r>
              <a:rPr lang="en-US" sz="2000">
                <a:solidFill>
                  <a:srgbClr val="33334B"/>
                </a:solidFill>
                <a:latin typeface="Segoe UI Semilight" panose="020B0402040204020203" pitchFamily="34" charset="0"/>
                <a:cs typeface="Segoe UI Semilight" panose="020B0402040204020203" pitchFamily="34" charset="0"/>
              </a:rPr>
              <a:t>Bot conversations, messaging extensions and cards on mobile</a:t>
            </a:r>
          </a:p>
        </p:txBody>
      </p:sp>
    </p:spTree>
    <p:extLst>
      <p:ext uri="{BB962C8B-B14F-4D97-AF65-F5344CB8AC3E}">
        <p14:creationId xmlns:p14="http://schemas.microsoft.com/office/powerpoint/2010/main" val="1613517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F508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7A62A0-842A-144B-9FF4-11284D981FB2}"/>
              </a:ext>
            </a:extLst>
          </p:cNvPr>
          <p:cNvPicPr>
            <a:picLocks noChangeAspect="1"/>
          </p:cNvPicPr>
          <p:nvPr/>
        </p:nvPicPr>
        <p:blipFill>
          <a:blip r:embed="rId3"/>
          <a:stretch>
            <a:fillRect/>
          </a:stretch>
        </p:blipFill>
        <p:spPr>
          <a:xfrm>
            <a:off x="5047195" y="4549636"/>
            <a:ext cx="567685" cy="566333"/>
          </a:xfrm>
          <a:prstGeom prst="rect">
            <a:avLst/>
          </a:prstGeom>
        </p:spPr>
      </p:pic>
      <p:sp>
        <p:nvSpPr>
          <p:cNvPr id="4" name="Title 3"/>
          <p:cNvSpPr>
            <a:spLocks noGrp="1"/>
          </p:cNvSpPr>
          <p:nvPr>
            <p:ph type="title"/>
          </p:nvPr>
        </p:nvSpPr>
        <p:spPr/>
        <p:txBody>
          <a:bodyPr/>
          <a:lstStyle/>
          <a:p>
            <a:r>
              <a:rPr lang="en-US"/>
              <a:t>Extensible Platform</a:t>
            </a:r>
          </a:p>
        </p:txBody>
      </p:sp>
      <p:grpSp>
        <p:nvGrpSpPr>
          <p:cNvPr id="2" name="Group 1"/>
          <p:cNvGrpSpPr/>
          <p:nvPr/>
        </p:nvGrpSpPr>
        <p:grpSpPr>
          <a:xfrm>
            <a:off x="5786927" y="1812590"/>
            <a:ext cx="2235390" cy="1001627"/>
            <a:chOff x="9491996" y="2989120"/>
            <a:chExt cx="2235390" cy="1001627"/>
          </a:xfrm>
        </p:grpSpPr>
        <p:sp>
          <p:nvSpPr>
            <p:cNvPr id="111" name="TextBox 110"/>
            <p:cNvSpPr txBox="1"/>
            <p:nvPr/>
          </p:nvSpPr>
          <p:spPr>
            <a:xfrm>
              <a:off x="9491997" y="2989120"/>
              <a:ext cx="2235389"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charset="0"/>
                  <a:ea typeface="Segoe UI" charset="0"/>
                  <a:cs typeface="Segoe UI" charset="0"/>
                </a:rPr>
                <a:t>Bots</a:t>
              </a:r>
            </a:p>
          </p:txBody>
        </p:sp>
        <p:sp>
          <p:nvSpPr>
            <p:cNvPr id="113"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Help users get tasks done in conversations</a:t>
              </a:r>
            </a:p>
          </p:txBody>
        </p:sp>
      </p:grpSp>
      <p:pic>
        <p:nvPicPr>
          <p:cNvPr id="94" name="Picture 93" descr="12Bots_Wht@2x.png"/>
          <p:cNvPicPr>
            <a:picLocks noChangeAspect="1"/>
          </p:cNvPicPr>
          <p:nvPr/>
        </p:nvPicPr>
        <p:blipFill>
          <a:blip r:embed="rId4"/>
          <a:stretch>
            <a:fillRect/>
          </a:stretch>
        </p:blipFill>
        <p:spPr>
          <a:xfrm>
            <a:off x="4965277" y="1780944"/>
            <a:ext cx="731520" cy="731520"/>
          </a:xfrm>
          <a:prstGeom prst="rect">
            <a:avLst/>
          </a:prstGeom>
        </p:spPr>
      </p:pic>
      <p:grpSp>
        <p:nvGrpSpPr>
          <p:cNvPr id="32" name="Group 31"/>
          <p:cNvGrpSpPr/>
          <p:nvPr/>
        </p:nvGrpSpPr>
        <p:grpSpPr>
          <a:xfrm>
            <a:off x="5786927" y="3209889"/>
            <a:ext cx="2235390" cy="1001627"/>
            <a:chOff x="9491996" y="2989120"/>
            <a:chExt cx="2235390" cy="1001627"/>
          </a:xfrm>
        </p:grpSpPr>
        <p:sp>
          <p:nvSpPr>
            <p:cNvPr id="34" name="TextBox 33"/>
            <p:cNvSpPr txBox="1"/>
            <p:nvPr/>
          </p:nvSpPr>
          <p:spPr>
            <a:xfrm>
              <a:off x="9491997" y="2989120"/>
              <a:ext cx="2235389"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charset="0"/>
                  <a:ea typeface="Segoe UI" charset="0"/>
                  <a:cs typeface="Segoe UI" charset="0"/>
                </a:rPr>
                <a:t>Connectors</a:t>
              </a:r>
            </a:p>
          </p:txBody>
        </p:sp>
        <p:sp>
          <p:nvSpPr>
            <p:cNvPr id="35" name="Text Placeholder 43"/>
            <p:cNvSpPr txBox="1">
              <a:spLocks/>
            </p:cNvSpPr>
            <p:nvPr/>
          </p:nvSpPr>
          <p:spPr>
            <a:xfrm>
              <a:off x="949199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FFFFFF">
                      <a:alpha val="76000"/>
                    </a:srgbClr>
                  </a:solidFill>
                  <a:effectLst/>
                  <a:uLnTx/>
                  <a:uFillTx/>
                  <a:latin typeface="Calibri" panose="020F0502020204030204"/>
                  <a:ea typeface="+mn-ea"/>
                  <a:cs typeface="+mn-cs"/>
                </a:rPr>
                <a:t>Post rich updates to channels</a:t>
              </a:r>
            </a:p>
          </p:txBody>
        </p:sp>
      </p:grpSp>
      <p:pic>
        <p:nvPicPr>
          <p:cNvPr id="95" name="Picture 94" descr="12Connector_Wht@2x.png"/>
          <p:cNvPicPr>
            <a:picLocks noChangeAspect="1"/>
          </p:cNvPicPr>
          <p:nvPr/>
        </p:nvPicPr>
        <p:blipFill>
          <a:blip r:embed="rId5"/>
          <a:stretch>
            <a:fillRect/>
          </a:stretch>
        </p:blipFill>
        <p:spPr>
          <a:xfrm>
            <a:off x="4965277" y="3167025"/>
            <a:ext cx="731520" cy="731520"/>
          </a:xfrm>
          <a:prstGeom prst="rect">
            <a:avLst/>
          </a:prstGeom>
        </p:spPr>
      </p:pic>
      <p:grpSp>
        <p:nvGrpSpPr>
          <p:cNvPr id="36" name="Group 35"/>
          <p:cNvGrpSpPr/>
          <p:nvPr/>
        </p:nvGrpSpPr>
        <p:grpSpPr>
          <a:xfrm>
            <a:off x="5786927" y="4567604"/>
            <a:ext cx="2372408" cy="1009284"/>
            <a:chOff x="9491996" y="2989120"/>
            <a:chExt cx="2372408" cy="1009284"/>
          </a:xfrm>
        </p:grpSpPr>
        <p:sp>
          <p:nvSpPr>
            <p:cNvPr id="38" name="TextBox 37"/>
            <p:cNvSpPr txBox="1"/>
            <p:nvPr/>
          </p:nvSpPr>
          <p:spPr>
            <a:xfrm>
              <a:off x="9491997" y="2989120"/>
              <a:ext cx="2372407"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charset="0"/>
                  <a:ea typeface="Segoe UI" charset="0"/>
                  <a:cs typeface="Segoe UI" charset="0"/>
                </a:rPr>
                <a:t>Personal apps</a:t>
              </a:r>
            </a:p>
          </p:txBody>
        </p:sp>
        <p:sp>
          <p:nvSpPr>
            <p:cNvPr id="39" name="Text Placeholder 43"/>
            <p:cNvSpPr txBox="1">
              <a:spLocks/>
            </p:cNvSpPr>
            <p:nvPr/>
          </p:nvSpPr>
          <p:spPr>
            <a:xfrm>
              <a:off x="9491996" y="3418226"/>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lang="en-US" sz="1200">
                  <a:solidFill>
                    <a:srgbClr val="FFFFFF">
                      <a:alpha val="76000"/>
                    </a:srgbClr>
                  </a:solidFill>
                  <a:latin typeface="Segoe UI Semilight" charset="0"/>
                  <a:ea typeface="Segoe UI Semilight" charset="0"/>
                  <a:cs typeface="Segoe UI Semilight" charset="0"/>
                </a:rPr>
                <a:t>All content across all teams and channels in one place</a:t>
              </a:r>
              <a:endPar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endParaRPr>
            </a:p>
          </p:txBody>
        </p:sp>
      </p:grpSp>
      <p:grpSp>
        <p:nvGrpSpPr>
          <p:cNvPr id="58" name="Group 57"/>
          <p:cNvGrpSpPr/>
          <p:nvPr/>
        </p:nvGrpSpPr>
        <p:grpSpPr>
          <a:xfrm>
            <a:off x="9083362" y="1812590"/>
            <a:ext cx="2235390" cy="1001627"/>
            <a:chOff x="9337016" y="2989120"/>
            <a:chExt cx="2235390" cy="1001627"/>
          </a:xfrm>
        </p:grpSpPr>
        <p:sp>
          <p:nvSpPr>
            <p:cNvPr id="92" name="TextBox 91"/>
            <p:cNvSpPr txBox="1"/>
            <p:nvPr/>
          </p:nvSpPr>
          <p:spPr>
            <a:xfrm>
              <a:off x="9337017" y="2989120"/>
              <a:ext cx="2235389"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charset="0"/>
                  <a:ea typeface="Segoe UI" charset="0"/>
                  <a:cs typeface="Segoe UI" charset="0"/>
                </a:rPr>
                <a:t>Tabs</a:t>
              </a:r>
            </a:p>
          </p:txBody>
        </p:sp>
        <p:sp>
          <p:nvSpPr>
            <p:cNvPr id="93"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Surface rich content within Teams</a:t>
              </a:r>
            </a:p>
          </p:txBody>
        </p:sp>
      </p:grpSp>
      <p:pic>
        <p:nvPicPr>
          <p:cNvPr id="97" name="Picture 96" descr="12Tabs_Wht@2x.png"/>
          <p:cNvPicPr>
            <a:picLocks noChangeAspect="1"/>
          </p:cNvPicPr>
          <p:nvPr/>
        </p:nvPicPr>
        <p:blipFill>
          <a:blip r:embed="rId6"/>
          <a:stretch>
            <a:fillRect/>
          </a:stretch>
        </p:blipFill>
        <p:spPr>
          <a:xfrm>
            <a:off x="8255589" y="1780944"/>
            <a:ext cx="731520" cy="731520"/>
          </a:xfrm>
          <a:prstGeom prst="rect">
            <a:avLst/>
          </a:prstGeom>
        </p:spPr>
      </p:pic>
      <p:grpSp>
        <p:nvGrpSpPr>
          <p:cNvPr id="59" name="Group 58"/>
          <p:cNvGrpSpPr/>
          <p:nvPr/>
        </p:nvGrpSpPr>
        <p:grpSpPr>
          <a:xfrm>
            <a:off x="9083362" y="3209889"/>
            <a:ext cx="2235390" cy="1001627"/>
            <a:chOff x="9337016" y="2989120"/>
            <a:chExt cx="2235390" cy="1001627"/>
          </a:xfrm>
        </p:grpSpPr>
        <p:sp>
          <p:nvSpPr>
            <p:cNvPr id="89" name="TextBox 88"/>
            <p:cNvSpPr txBox="1"/>
            <p:nvPr/>
          </p:nvSpPr>
          <p:spPr>
            <a:xfrm>
              <a:off x="9337017" y="2989120"/>
              <a:ext cx="2235389"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charset="0"/>
                  <a:ea typeface="Segoe UI" charset="0"/>
                  <a:cs typeface="Segoe UI" charset="0"/>
                </a:rPr>
                <a:t>Activity feed</a:t>
              </a:r>
            </a:p>
          </p:txBody>
        </p:sp>
        <p:sp>
          <p:nvSpPr>
            <p:cNvPr id="90" name="Text Placeholder 43"/>
            <p:cNvSpPr txBox="1">
              <a:spLocks/>
            </p:cNvSpPr>
            <p:nvPr/>
          </p:nvSpPr>
          <p:spPr>
            <a:xfrm>
              <a:off x="9337016" y="3410569"/>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Engage users via feed notifications</a:t>
              </a:r>
            </a:p>
          </p:txBody>
        </p:sp>
      </p:grpSp>
      <p:pic>
        <p:nvPicPr>
          <p:cNvPr id="98" name="Picture 97" descr="12Activity_Wht@2x.png"/>
          <p:cNvPicPr>
            <a:picLocks noChangeAspect="1"/>
          </p:cNvPicPr>
          <p:nvPr/>
        </p:nvPicPr>
        <p:blipFill>
          <a:blip r:embed="rId7"/>
          <a:stretch>
            <a:fillRect/>
          </a:stretch>
        </p:blipFill>
        <p:spPr>
          <a:xfrm>
            <a:off x="8255589" y="3167025"/>
            <a:ext cx="731520" cy="731520"/>
          </a:xfrm>
          <a:prstGeom prst="rect">
            <a:avLst/>
          </a:prstGeom>
        </p:spPr>
      </p:pic>
      <p:grpSp>
        <p:nvGrpSpPr>
          <p:cNvPr id="84" name="Group 83"/>
          <p:cNvGrpSpPr/>
          <p:nvPr/>
        </p:nvGrpSpPr>
        <p:grpSpPr>
          <a:xfrm>
            <a:off x="9083362" y="4553106"/>
            <a:ext cx="2707973" cy="994786"/>
            <a:chOff x="9337016" y="2989120"/>
            <a:chExt cx="2707973" cy="994786"/>
          </a:xfrm>
        </p:grpSpPr>
        <p:sp>
          <p:nvSpPr>
            <p:cNvPr id="86" name="TextBox 85"/>
            <p:cNvSpPr txBox="1"/>
            <p:nvPr/>
          </p:nvSpPr>
          <p:spPr>
            <a:xfrm>
              <a:off x="9337017" y="2989120"/>
              <a:ext cx="2707972"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charset="0"/>
                  <a:ea typeface="Segoe UI" charset="0"/>
                  <a:cs typeface="Segoe UI" charset="0"/>
                </a:rPr>
                <a:t>Messaging </a:t>
              </a:r>
              <a:r>
                <a:rPr lang="en-US" sz="2000" dirty="0">
                  <a:solidFill>
                    <a:srgbClr val="FFFFFF"/>
                  </a:solidFill>
                  <a:latin typeface="Segoe UI" charset="0"/>
                  <a:ea typeface="Segoe UI" charset="0"/>
                  <a:cs typeface="Segoe UI" charset="0"/>
                </a:rPr>
                <a:t>e</a:t>
              </a:r>
              <a:r>
                <a:rPr kumimoji="0" lang="en-US" sz="2000" b="0" i="0" u="none" strike="noStrike" kern="1200" cap="none" spc="0" normalizeH="0" baseline="0" noProof="0" dirty="0" err="1">
                  <a:ln>
                    <a:noFill/>
                  </a:ln>
                  <a:solidFill>
                    <a:srgbClr val="FFFFFF"/>
                  </a:solidFill>
                  <a:effectLst/>
                  <a:uLnTx/>
                  <a:uFillTx/>
                  <a:latin typeface="Segoe UI" charset="0"/>
                  <a:ea typeface="Segoe UI" charset="0"/>
                  <a:cs typeface="Segoe UI" charset="0"/>
                </a:rPr>
                <a:t>xtensions</a:t>
              </a:r>
              <a:endParaRPr kumimoji="0" lang="en-US" sz="2000" b="0"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sp>
          <p:nvSpPr>
            <p:cNvPr id="87" name="Text Placeholder 43"/>
            <p:cNvSpPr txBox="1">
              <a:spLocks/>
            </p:cNvSpPr>
            <p:nvPr/>
          </p:nvSpPr>
          <p:spPr>
            <a:xfrm>
              <a:off x="9337016" y="3403728"/>
              <a:ext cx="2235389" cy="580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2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Allow users to query and share rich cards in conversations</a:t>
              </a:r>
            </a:p>
          </p:txBody>
        </p:sp>
      </p:grpSp>
      <p:pic>
        <p:nvPicPr>
          <p:cNvPr id="99" name="Picture 98" descr="12Compose_Wht@2x.png"/>
          <p:cNvPicPr>
            <a:picLocks noChangeAspect="1"/>
          </p:cNvPicPr>
          <p:nvPr/>
        </p:nvPicPr>
        <p:blipFill>
          <a:blip r:embed="rId8"/>
          <a:stretch>
            <a:fillRect/>
          </a:stretch>
        </p:blipFill>
        <p:spPr>
          <a:xfrm>
            <a:off x="8255589" y="4510242"/>
            <a:ext cx="731520" cy="731520"/>
          </a:xfrm>
          <a:prstGeom prst="rect">
            <a:avLst/>
          </a:prstGeom>
        </p:spPr>
      </p:pic>
      <p:grpSp>
        <p:nvGrpSpPr>
          <p:cNvPr id="13" name="Group 12"/>
          <p:cNvGrpSpPr/>
          <p:nvPr/>
        </p:nvGrpSpPr>
        <p:grpSpPr>
          <a:xfrm>
            <a:off x="632199" y="2424239"/>
            <a:ext cx="3730081" cy="3017959"/>
            <a:chOff x="471309" y="2835427"/>
            <a:chExt cx="3730081" cy="3017959"/>
          </a:xfrm>
        </p:grpSpPr>
        <p:sp>
          <p:nvSpPr>
            <p:cNvPr id="101" name="TextBox 100"/>
            <p:cNvSpPr txBox="1"/>
            <p:nvPr/>
          </p:nvSpPr>
          <p:spPr>
            <a:xfrm>
              <a:off x="471309" y="2835427"/>
              <a:ext cx="3730081"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charset="0"/>
                  <a:ea typeface="Segoe UI" charset="0"/>
                  <a:cs typeface="Segoe UI" charset="0"/>
                </a:rPr>
                <a:t>Extensible Platform</a:t>
              </a:r>
            </a:p>
          </p:txBody>
        </p:sp>
        <p:sp>
          <p:nvSpPr>
            <p:cNvPr id="102" name="Text Placeholder 43"/>
            <p:cNvSpPr txBox="1">
              <a:spLocks/>
            </p:cNvSpPr>
            <p:nvPr/>
          </p:nvSpPr>
          <p:spPr>
            <a:xfrm>
              <a:off x="471310" y="3439766"/>
              <a:ext cx="3364212" cy="24136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6214" rtl="0" eaLnBrk="1" fontAlgn="auto" latinLnBrk="0" hangingPunct="1">
                <a:lnSpc>
                  <a:spcPct val="100000"/>
                </a:lnSpc>
                <a:spcBef>
                  <a:spcPts val="0"/>
                </a:spcBef>
                <a:spcAft>
                  <a:spcPts val="1000"/>
                </a:spcAft>
                <a:buClrTx/>
                <a:buSzTx/>
                <a:buFont typeface="Arial"/>
                <a:buNone/>
                <a:tabLst/>
                <a:defRPr/>
              </a:pPr>
              <a:r>
                <a:rPr kumimoji="0" lang="en-US" sz="1400" b="0" i="0" u="none" strike="noStrike" kern="1200" cap="none" spc="0" normalizeH="0" baseline="0" noProof="0">
                  <a:ln>
                    <a:noFill/>
                  </a:ln>
                  <a:solidFill>
                    <a:srgbClr val="FFFFFF">
                      <a:alpha val="87000"/>
                    </a:srgbClr>
                  </a:solidFill>
                  <a:effectLst/>
                  <a:uLnTx/>
                  <a:uFillTx/>
                  <a:latin typeface="Segoe UI Semilight" charset="0"/>
                  <a:ea typeface="Segoe UI Semilight" charset="0"/>
                  <a:cs typeface="Segoe UI Semilight" charset="0"/>
                </a:rPr>
                <a:t>Build apps with a rich set of </a:t>
              </a:r>
              <a:r>
                <a:rPr kumimoji="0" lang="en-US" sz="14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capabilities</a:t>
              </a:r>
              <a:r>
                <a:rPr kumimoji="0" lang="en-US" sz="1400" b="0" i="0" u="none" strike="noStrike" kern="1200" cap="none" spc="0" normalizeH="0" baseline="0" noProof="0">
                  <a:ln>
                    <a:noFill/>
                  </a:ln>
                  <a:solidFill>
                    <a:srgbClr val="FFFFFF">
                      <a:alpha val="87000"/>
                    </a:srgbClr>
                  </a:solidFill>
                  <a:effectLst/>
                  <a:uLnTx/>
                  <a:uFillTx/>
                  <a:latin typeface="Segoe UI Semilight" charset="0"/>
                  <a:ea typeface="Segoe UI Semilight" charset="0"/>
                  <a:cs typeface="Segoe UI Semilight" charset="0"/>
                </a:rPr>
                <a:t> to enable these higher performing teams and reach your users in their chats, channels, notifications, and personal workspace.</a:t>
              </a:r>
            </a:p>
            <a:p>
              <a:pPr marL="0" marR="0" lvl="0" indent="0" algn="l" defTabSz="896214" rtl="0" eaLnBrk="1" fontAlgn="auto" latinLnBrk="0" hangingPunct="1">
                <a:lnSpc>
                  <a:spcPct val="100000"/>
                </a:lnSpc>
                <a:spcBef>
                  <a:spcPts val="0"/>
                </a:spcBef>
                <a:spcAft>
                  <a:spcPts val="1000"/>
                </a:spcAft>
                <a:buClrTx/>
                <a:buSzTx/>
                <a:buFont typeface="Arial"/>
                <a:buNone/>
                <a:tabLst/>
                <a:defRPr/>
              </a:pPr>
              <a:r>
                <a:rPr kumimoji="0" lang="en-US" sz="1400" b="0" i="0" u="none" strike="noStrike" kern="1200" cap="none" spc="0" normalizeH="0" baseline="0" noProof="0">
                  <a:ln>
                    <a:noFill/>
                  </a:ln>
                  <a:solidFill>
                    <a:srgbClr val="FFFFFF">
                      <a:alpha val="87000"/>
                    </a:srgbClr>
                  </a:solidFill>
                  <a:effectLst/>
                  <a:uLnTx/>
                  <a:uFillTx/>
                  <a:latin typeface="Segoe UI Semilight" charset="0"/>
                  <a:ea typeface="Segoe UI Semilight" charset="0"/>
                  <a:cs typeface="Segoe UI Semilight" charset="0"/>
                </a:rPr>
                <a:t>Drive engagement by submitting your app to the </a:t>
              </a:r>
              <a:r>
                <a:rPr kumimoji="0" lang="en-US" sz="1400" b="0" i="0" u="none" strike="noStrike" kern="1200" cap="none" spc="0" normalizeH="0" baseline="0" noProof="0">
                  <a:ln>
                    <a:noFill/>
                  </a:ln>
                  <a:solidFill>
                    <a:srgbClr val="FFFFFF">
                      <a:alpha val="87000"/>
                    </a:srgbClr>
                  </a:solidFill>
                  <a:effectLst/>
                  <a:uLnTx/>
                  <a:uFillTx/>
                  <a:latin typeface="Teams Assets" charset="0"/>
                  <a:ea typeface="Teams Assets" charset="0"/>
                  <a:cs typeface="Teams Assets" charset="0"/>
                </a:rPr>
                <a:t>   </a:t>
              </a:r>
              <a:r>
                <a:rPr kumimoji="0" lang="en-US" sz="1400" b="0" i="0" u="none" strike="noStrike" kern="1200" cap="none" spc="0" normalizeH="0" baseline="0" noProof="0">
                  <a:ln>
                    <a:noFill/>
                  </a:ln>
                  <a:solidFill>
                    <a:srgbClr val="FFFFFF">
                      <a:alpha val="87000"/>
                    </a:srgbClr>
                  </a:solidFill>
                  <a:effectLst/>
                  <a:uLnTx/>
                  <a:uFillTx/>
                  <a:latin typeface="Segoe UI Semilight" charset="0"/>
                  <a:ea typeface="Segoe UI Semilight" charset="0"/>
                  <a:cs typeface="Segoe UI Semilight" charset="0"/>
                </a:rPr>
                <a:t>  Office Store.</a:t>
              </a:r>
            </a:p>
            <a:p>
              <a:pPr marL="0" marR="0" lvl="0" indent="0" algn="l" defTabSz="896214" rtl="0" eaLnBrk="1" fontAlgn="auto" latinLnBrk="0" hangingPunct="1">
                <a:lnSpc>
                  <a:spcPct val="100000"/>
                </a:lnSpc>
                <a:spcBef>
                  <a:spcPts val="0"/>
                </a:spcBef>
                <a:spcAft>
                  <a:spcPts val="1000"/>
                </a:spcAft>
                <a:buClrTx/>
                <a:buSzTx/>
                <a:buFont typeface="Arial"/>
                <a:buNone/>
                <a:tabLst/>
                <a:defRPr/>
              </a:pPr>
              <a:endParaRPr kumimoji="0" lang="en-US" sz="1400" b="0" i="0" u="none" strike="noStrike" kern="1200" cap="none" spc="0" normalizeH="0" baseline="0" noProof="0">
                <a:ln>
                  <a:noFill/>
                </a:ln>
                <a:solidFill>
                  <a:srgbClr val="FFFFFF">
                    <a:alpha val="87000"/>
                  </a:srgbClr>
                </a:solidFill>
                <a:effectLst/>
                <a:uLnTx/>
                <a:uFillTx/>
                <a:latin typeface="Segoe UI Semilight" charset="0"/>
                <a:ea typeface="Segoe UI Semilight" charset="0"/>
                <a:cs typeface="Segoe UI Semilight" charset="0"/>
              </a:endParaRPr>
            </a:p>
          </p:txBody>
        </p:sp>
      </p:grpSp>
      <p:pic>
        <p:nvPicPr>
          <p:cNvPr id="112" name="Picture 111"/>
          <p:cNvPicPr>
            <a:picLocks noChangeAspect="1"/>
          </p:cNvPicPr>
          <p:nvPr/>
        </p:nvPicPr>
        <p:blipFill>
          <a:blip r:embed="rId9">
            <a:biLevel thresh="25000"/>
            <a:alphaModFix amt="85000"/>
          </a:blip>
          <a:stretch>
            <a:fillRect/>
          </a:stretch>
        </p:blipFill>
        <p:spPr>
          <a:xfrm>
            <a:off x="1605300" y="4510587"/>
            <a:ext cx="129210" cy="172279"/>
          </a:xfrm>
          <a:prstGeom prst="rect">
            <a:avLst/>
          </a:prstGeom>
        </p:spPr>
      </p:pic>
    </p:spTree>
    <p:extLst>
      <p:ext uri="{BB962C8B-B14F-4D97-AF65-F5344CB8AC3E}">
        <p14:creationId xmlns:p14="http://schemas.microsoft.com/office/powerpoint/2010/main" val="1278698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F9F9F8"/>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A42D5BD-7F10-0349-B07C-B25F91D26B03}"/>
              </a:ext>
            </a:extLst>
          </p:cNvPr>
          <p:cNvGrpSpPr/>
          <p:nvPr/>
        </p:nvGrpSpPr>
        <p:grpSpPr>
          <a:xfrm>
            <a:off x="7353985" y="487449"/>
            <a:ext cx="2932006" cy="6010103"/>
            <a:chOff x="7794631" y="509552"/>
            <a:chExt cx="2932006" cy="6010103"/>
          </a:xfrm>
        </p:grpSpPr>
        <p:pic>
          <p:nvPicPr>
            <p:cNvPr id="15" name="Picture 14">
              <a:extLst>
                <a:ext uri="{FF2B5EF4-FFF2-40B4-BE49-F238E27FC236}">
                  <a16:creationId xmlns:a16="http://schemas.microsoft.com/office/drawing/2014/main" id="{167D6280-B253-F348-A9E8-9A0741E5BE56}"/>
                </a:ext>
              </a:extLst>
            </p:cNvPr>
            <p:cNvPicPr>
              <a:picLocks noChangeAspect="1"/>
            </p:cNvPicPr>
            <p:nvPr/>
          </p:nvPicPr>
          <p:blipFill>
            <a:blip r:embed="rId3"/>
            <a:stretch>
              <a:fillRect/>
            </a:stretch>
          </p:blipFill>
          <p:spPr>
            <a:xfrm>
              <a:off x="7966553" y="1212352"/>
              <a:ext cx="2573590" cy="4577558"/>
            </a:xfrm>
            <a:prstGeom prst="rect">
              <a:avLst/>
            </a:prstGeom>
          </p:spPr>
        </p:pic>
        <p:pic>
          <p:nvPicPr>
            <p:cNvPr id="14" name="Picture 13">
              <a:extLst>
                <a:ext uri="{FF2B5EF4-FFF2-40B4-BE49-F238E27FC236}">
                  <a16:creationId xmlns:a16="http://schemas.microsoft.com/office/drawing/2014/main" id="{6D48A119-83F7-6E4A-9FD2-2B8926AA7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4631" y="509552"/>
              <a:ext cx="2932006" cy="6010103"/>
            </a:xfrm>
            <a:prstGeom prst="rect">
              <a:avLst/>
            </a:prstGeom>
          </p:spPr>
        </p:pic>
      </p:grpSp>
      <p:sp>
        <p:nvSpPr>
          <p:cNvPr id="11" name="TextBox 10">
            <a:extLst>
              <a:ext uri="{FF2B5EF4-FFF2-40B4-BE49-F238E27FC236}">
                <a16:creationId xmlns:a16="http://schemas.microsoft.com/office/drawing/2014/main" id="{012B77BB-6F9E-6C40-88AF-8ADEE98541EC}"/>
              </a:ext>
            </a:extLst>
          </p:cNvPr>
          <p:cNvSpPr txBox="1"/>
          <p:nvPr/>
        </p:nvSpPr>
        <p:spPr>
          <a:xfrm>
            <a:off x="562708" y="1930959"/>
            <a:ext cx="5152292" cy="830997"/>
          </a:xfrm>
          <a:prstGeom prst="rect">
            <a:avLst/>
          </a:prstGeom>
          <a:noFill/>
        </p:spPr>
        <p:txBody>
          <a:bodyPr wrap="square" rtlCol="0">
            <a:spAutoFit/>
          </a:bodyPr>
          <a:lstStyle/>
          <a:p>
            <a:pPr>
              <a:spcAft>
                <a:spcPts val="1200"/>
              </a:spcAft>
            </a:pPr>
            <a:r>
              <a:rPr lang="en-US" sz="4800">
                <a:solidFill>
                  <a:srgbClr val="33334B"/>
                </a:solidFill>
                <a:latin typeface="Segoe UI Light" panose="020B0502040204020203" pitchFamily="34" charset="0"/>
                <a:cs typeface="Segoe UI Light" panose="020B0502040204020203" pitchFamily="34" charset="0"/>
              </a:rPr>
              <a:t>Meetings</a:t>
            </a:r>
          </a:p>
        </p:txBody>
      </p:sp>
    </p:spTree>
    <p:extLst>
      <p:ext uri="{BB962C8B-B14F-4D97-AF65-F5344CB8AC3E}">
        <p14:creationId xmlns:p14="http://schemas.microsoft.com/office/powerpoint/2010/main" val="622427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3154B-00B2-EF44-A9A1-A4E7498FE782}"/>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610989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
        <p:nvSpPr>
          <p:cNvPr id="8" name="Rectangle 7"/>
          <p:cNvSpPr/>
          <p:nvPr/>
        </p:nvSpPr>
        <p:spPr>
          <a:xfrm>
            <a:off x="0" y="0"/>
            <a:ext cx="12192000" cy="6858000"/>
          </a:xfrm>
          <a:prstGeom prst="rect">
            <a:avLst/>
          </a:prstGeom>
          <a:solidFill>
            <a:srgbClr val="28384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4000" kern="0">
              <a:solidFill>
                <a:srgbClr val="FFFFFF">
                  <a:lumMod val="95000"/>
                </a:srgbClr>
              </a:solidFill>
              <a:latin typeface="Segoe UI Semilight" charset="0"/>
              <a:ea typeface="Segoe UI Semilight" charset="0"/>
              <a:cs typeface="Segoe UI Semilight" charset="0"/>
            </a:endParaRPr>
          </a:p>
        </p:txBody>
      </p:sp>
      <p:sp>
        <p:nvSpPr>
          <p:cNvPr id="2" name="Title 1"/>
          <p:cNvSpPr>
            <a:spLocks noGrp="1"/>
          </p:cNvSpPr>
          <p:nvPr>
            <p:ph type="title"/>
          </p:nvPr>
        </p:nvSpPr>
        <p:spPr/>
        <p:txBody>
          <a:bodyPr/>
          <a:lstStyle/>
          <a:p>
            <a:r>
              <a:rPr lang="en-US"/>
              <a:t>Customer Success | J. Walter Thompson</a:t>
            </a:r>
            <a:br>
              <a:rPr lang="en-US"/>
            </a:br>
            <a:endParaRPr lang="en-US"/>
          </a:p>
        </p:txBody>
      </p:sp>
      <p:sp>
        <p:nvSpPr>
          <p:cNvPr id="11" name="TextBox 10"/>
          <p:cNvSpPr txBox="1"/>
          <p:nvPr/>
        </p:nvSpPr>
        <p:spPr>
          <a:xfrm>
            <a:off x="603352" y="5330510"/>
            <a:ext cx="6151233" cy="1077218"/>
          </a:xfrm>
          <a:prstGeom prst="rect">
            <a:avLst/>
          </a:prstGeom>
          <a:noFill/>
        </p:spPr>
        <p:txBody>
          <a:bodyPr wrap="square" rtlCol="0">
            <a:spAutoFit/>
          </a:bodyPr>
          <a:lstStyle/>
          <a:p>
            <a:br>
              <a:rPr lang="en-US">
                <a:solidFill>
                  <a:srgbClr val="000000"/>
                </a:solidFill>
              </a:rPr>
            </a:br>
            <a:r>
              <a:rPr lang="en-US" sz="1400" b="1">
                <a:solidFill>
                  <a:srgbClr val="FFFFFF">
                    <a:lumMod val="95000"/>
                    <a:alpha val="76000"/>
                  </a:srgbClr>
                </a:solidFill>
                <a:latin typeface="Segoe UI Semibold" charset="0"/>
                <a:ea typeface="Segoe UI Semibold" charset="0"/>
                <a:cs typeface="Segoe UI Semibold" charset="0"/>
              </a:rPr>
              <a:t>Jamie McLellan, Chief Technology Officer</a:t>
            </a:r>
          </a:p>
          <a:p>
            <a:r>
              <a:rPr lang="en-US" sz="1400">
                <a:solidFill>
                  <a:srgbClr val="FFFFFF">
                    <a:lumMod val="95000"/>
                    <a:alpha val="76000"/>
                  </a:srgbClr>
                </a:solidFill>
                <a:latin typeface="Segoe UI" charset="0"/>
                <a:ea typeface="Segoe UI" charset="0"/>
                <a:cs typeface="Segoe UI" charset="0"/>
              </a:rPr>
              <a:t>J. Walter Thompson</a:t>
            </a:r>
          </a:p>
          <a:p>
            <a:endParaRPr lang="en-US">
              <a:solidFill>
                <a:srgbClr val="000000"/>
              </a:solidFill>
            </a:endParaRPr>
          </a:p>
        </p:txBody>
      </p:sp>
      <p:sp>
        <p:nvSpPr>
          <p:cNvPr id="13" name="Rectangle 12"/>
          <p:cNvSpPr/>
          <p:nvPr/>
        </p:nvSpPr>
        <p:spPr>
          <a:xfrm>
            <a:off x="603352" y="6130729"/>
            <a:ext cx="2292551" cy="276999"/>
          </a:xfrm>
          <a:prstGeom prst="rect">
            <a:avLst/>
          </a:prstGeom>
        </p:spPr>
        <p:txBody>
          <a:bodyPr wrap="none">
            <a:spAutoFit/>
          </a:bodyPr>
          <a:lstStyle/>
          <a:p>
            <a:r>
              <a:rPr lang="en-US" sz="1200" u="sng">
                <a:solidFill>
                  <a:srgbClr val="FFFFFF"/>
                </a:solidFill>
                <a:latin typeface="Segoe UI" charset="0"/>
                <a:ea typeface="Segoe UI" charset="0"/>
                <a:cs typeface="Segoe UI" charset="0"/>
                <a:hlinkClick r:id="rId4"/>
              </a:rPr>
              <a:t>J. Walter Thompson Case Study</a:t>
            </a:r>
            <a:endParaRPr lang="en-US" sz="1200" u="sng">
              <a:solidFill>
                <a:srgbClr val="FFFFFF"/>
              </a:solidFill>
              <a:latin typeface="Segoe UI" charset="0"/>
              <a:ea typeface="Segoe UI" charset="0"/>
              <a:cs typeface="Segoe UI" charset="0"/>
            </a:endParaRPr>
          </a:p>
        </p:txBody>
      </p:sp>
      <p:sp>
        <p:nvSpPr>
          <p:cNvPr id="12" name="TextBox 11"/>
          <p:cNvSpPr txBox="1"/>
          <p:nvPr/>
        </p:nvSpPr>
        <p:spPr>
          <a:xfrm>
            <a:off x="603352" y="1828800"/>
            <a:ext cx="9048647" cy="3108543"/>
          </a:xfrm>
          <a:prstGeom prst="rect">
            <a:avLst/>
          </a:prstGeom>
          <a:noFill/>
        </p:spPr>
        <p:txBody>
          <a:bodyPr wrap="square" rtlCol="0">
            <a:spAutoFit/>
          </a:bodyPr>
          <a:lstStyle/>
          <a:p>
            <a:pPr>
              <a:spcAft>
                <a:spcPts val="2000"/>
              </a:spcAft>
            </a:pPr>
            <a:r>
              <a:rPr lang="en-US" sz="2800" kern="0">
                <a:solidFill>
                  <a:srgbClr val="FFFFFF"/>
                </a:solidFill>
                <a:latin typeface="Segoe UI Semilight" charset="0"/>
                <a:ea typeface="Segoe UI Semilight" charset="0"/>
                <a:cs typeface="Segoe UI Semilight" charset="0"/>
              </a:rPr>
              <a:t>“Our employees have been surprised and delighted with the intuitive interface and the ability Microsoft Teams gives them to mobilize people in a way we’ve never seen before. It’s easy to onboard people midproject, and it works well on a Mac. And like all the other Office 365 apps, we get the structure and security that makes us comfortable with Microsoft cloud solutions.”</a:t>
            </a:r>
            <a:endParaRPr lang="en-US" sz="2800">
              <a:solidFill>
                <a:srgbClr val="FFFFFF"/>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437774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blip>
          <a:stretch>
            <a:fillRect/>
          </a:stretch>
        </p:blipFill>
        <p:spPr>
          <a:xfrm>
            <a:off x="0" y="0"/>
            <a:ext cx="12192000" cy="6858000"/>
          </a:xfrm>
          <a:prstGeom prst="rect">
            <a:avLst/>
          </a:prstGeom>
        </p:spPr>
      </p:pic>
      <p:sp>
        <p:nvSpPr>
          <p:cNvPr id="8" name="Rectangle 7"/>
          <p:cNvSpPr/>
          <p:nvPr/>
        </p:nvSpPr>
        <p:spPr>
          <a:xfrm>
            <a:off x="-8121" y="0"/>
            <a:ext cx="12192000" cy="6858000"/>
          </a:xfrm>
          <a:prstGeom prst="rect">
            <a:avLst/>
          </a:prstGeom>
          <a:solidFill>
            <a:srgbClr val="28384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4000" kern="0">
              <a:solidFill>
                <a:srgbClr val="FFFFFF">
                  <a:lumMod val="95000"/>
                </a:srgbClr>
              </a:solidFill>
              <a:latin typeface="Segoe UI Semilight" charset="0"/>
              <a:ea typeface="Segoe UI Semilight" charset="0"/>
              <a:cs typeface="Segoe UI Semilight" charset="0"/>
            </a:endParaRPr>
          </a:p>
        </p:txBody>
      </p:sp>
      <p:sp>
        <p:nvSpPr>
          <p:cNvPr id="2" name="Title 1"/>
          <p:cNvSpPr>
            <a:spLocks noGrp="1"/>
          </p:cNvSpPr>
          <p:nvPr>
            <p:ph type="title"/>
          </p:nvPr>
        </p:nvSpPr>
        <p:spPr/>
        <p:txBody>
          <a:bodyPr/>
          <a:lstStyle/>
          <a:p>
            <a:r>
              <a:rPr lang="en-US"/>
              <a:t>Customer Success | Three</a:t>
            </a:r>
          </a:p>
        </p:txBody>
      </p:sp>
      <p:sp>
        <p:nvSpPr>
          <p:cNvPr id="11" name="TextBox 10"/>
          <p:cNvSpPr txBox="1"/>
          <p:nvPr/>
        </p:nvSpPr>
        <p:spPr>
          <a:xfrm>
            <a:off x="595231" y="5326261"/>
            <a:ext cx="6151233" cy="1077218"/>
          </a:xfrm>
          <a:prstGeom prst="rect">
            <a:avLst/>
          </a:prstGeom>
          <a:noFill/>
        </p:spPr>
        <p:txBody>
          <a:bodyPr wrap="square" rtlCol="0">
            <a:spAutoFit/>
          </a:bodyPr>
          <a:lstStyle/>
          <a:p>
            <a:br>
              <a:rPr lang="en-US">
                <a:solidFill>
                  <a:srgbClr val="000000"/>
                </a:solidFill>
              </a:rPr>
            </a:br>
            <a:r>
              <a:rPr lang="en-US" sz="1400" b="1">
                <a:solidFill>
                  <a:srgbClr val="FFFFFF">
                    <a:lumMod val="95000"/>
                    <a:alpha val="76000"/>
                  </a:srgbClr>
                </a:solidFill>
                <a:latin typeface="Segoe UI Semibold" charset="0"/>
                <a:ea typeface="Segoe UI Semibold" charset="0"/>
                <a:cs typeface="Segoe UI Semibold" charset="0"/>
              </a:rPr>
              <a:t>Gary Walker, Head of People Digital Tools</a:t>
            </a:r>
          </a:p>
          <a:p>
            <a:r>
              <a:rPr lang="en-US" sz="1400">
                <a:solidFill>
                  <a:srgbClr val="FFFFFF">
                    <a:lumMod val="95000"/>
                    <a:alpha val="76000"/>
                  </a:srgbClr>
                </a:solidFill>
                <a:latin typeface="Segoe UI" charset="0"/>
                <a:ea typeface="Segoe UI" charset="0"/>
                <a:cs typeface="Segoe UI" charset="0"/>
              </a:rPr>
              <a:t>Three</a:t>
            </a:r>
          </a:p>
          <a:p>
            <a:endParaRPr lang="en-US">
              <a:solidFill>
                <a:srgbClr val="000000"/>
              </a:solidFill>
            </a:endParaRPr>
          </a:p>
        </p:txBody>
      </p:sp>
      <p:sp>
        <p:nvSpPr>
          <p:cNvPr id="13" name="Rectangle 12"/>
          <p:cNvSpPr/>
          <p:nvPr/>
        </p:nvSpPr>
        <p:spPr>
          <a:xfrm>
            <a:off x="603352" y="6126480"/>
            <a:ext cx="1346331" cy="276999"/>
          </a:xfrm>
          <a:prstGeom prst="rect">
            <a:avLst/>
          </a:prstGeom>
        </p:spPr>
        <p:txBody>
          <a:bodyPr wrap="none">
            <a:spAutoFit/>
          </a:bodyPr>
          <a:lstStyle/>
          <a:p>
            <a:r>
              <a:rPr lang="en-US" sz="1200" u="sng">
                <a:solidFill>
                  <a:srgbClr val="FFFFFF"/>
                </a:solidFill>
                <a:latin typeface="Segoe UI" charset="0"/>
                <a:ea typeface="Segoe UI" charset="0"/>
                <a:cs typeface="Segoe UI" charset="0"/>
                <a:hlinkClick r:id="rId4"/>
              </a:rPr>
              <a:t>Three Case Study</a:t>
            </a:r>
            <a:endParaRPr lang="en-US" sz="1200" u="sng">
              <a:solidFill>
                <a:srgbClr val="FFFFFF"/>
              </a:solidFill>
              <a:latin typeface="Segoe UI" charset="0"/>
              <a:ea typeface="Segoe UI" charset="0"/>
              <a:cs typeface="Segoe UI" charset="0"/>
            </a:endParaRPr>
          </a:p>
        </p:txBody>
      </p:sp>
      <p:sp>
        <p:nvSpPr>
          <p:cNvPr id="12" name="TextBox 11"/>
          <p:cNvSpPr txBox="1"/>
          <p:nvPr/>
        </p:nvSpPr>
        <p:spPr>
          <a:xfrm>
            <a:off x="603352" y="1828800"/>
            <a:ext cx="9048647" cy="3539430"/>
          </a:xfrm>
          <a:prstGeom prst="rect">
            <a:avLst/>
          </a:prstGeom>
          <a:noFill/>
        </p:spPr>
        <p:txBody>
          <a:bodyPr wrap="square" rtlCol="0">
            <a:spAutoFit/>
          </a:bodyPr>
          <a:lstStyle/>
          <a:p>
            <a:pPr>
              <a:spcAft>
                <a:spcPts val="2000"/>
              </a:spcAft>
            </a:pPr>
            <a:r>
              <a:rPr lang="en-US" sz="2800" kern="0">
                <a:solidFill>
                  <a:srgbClr val="FFFFFF"/>
                </a:solidFill>
                <a:latin typeface="Segoe UI Semilight" charset="0"/>
                <a:ea typeface="Segoe UI Semilight" charset="0"/>
                <a:cs typeface="Segoe UI Semilight" charset="0"/>
              </a:rPr>
              <a:t>“The real advantage of Microsoft Teams is that you’re more productive because you don’t have to constantly switch between productivity apps. With Microsoft Teams, it’s contextually evident when to use the different Office 365 services—Skype for Business Online to start a meeting, OneNote to organize meeting minutes, and SharePoint Online or Microsoft OneDrive for Business to save your document.”</a:t>
            </a:r>
          </a:p>
        </p:txBody>
      </p:sp>
    </p:spTree>
    <p:extLst>
      <p:ext uri="{BB962C8B-B14F-4D97-AF65-F5344CB8AC3E}">
        <p14:creationId xmlns:p14="http://schemas.microsoft.com/office/powerpoint/2010/main" val="1040788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blip>
          <a:stretch>
            <a:fillRect/>
          </a:stretch>
        </p:blipFill>
        <p:spPr>
          <a:xfrm>
            <a:off x="0" y="0"/>
            <a:ext cx="12192000" cy="6858000"/>
          </a:xfrm>
          <a:prstGeom prst="rect">
            <a:avLst/>
          </a:prstGeom>
        </p:spPr>
      </p:pic>
      <p:sp>
        <p:nvSpPr>
          <p:cNvPr id="8" name="Rectangle 7"/>
          <p:cNvSpPr/>
          <p:nvPr/>
        </p:nvSpPr>
        <p:spPr>
          <a:xfrm>
            <a:off x="-8121" y="0"/>
            <a:ext cx="12192000" cy="6858000"/>
          </a:xfrm>
          <a:prstGeom prst="rect">
            <a:avLst/>
          </a:prstGeom>
          <a:solidFill>
            <a:srgbClr val="28384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4000" kern="0">
              <a:solidFill>
                <a:srgbClr val="FFFFFF">
                  <a:lumMod val="95000"/>
                </a:srgbClr>
              </a:solidFill>
              <a:latin typeface="Segoe UI Semilight" charset="0"/>
              <a:ea typeface="Segoe UI Semilight" charset="0"/>
              <a:cs typeface="Segoe UI Semilight" charset="0"/>
            </a:endParaRPr>
          </a:p>
        </p:txBody>
      </p:sp>
      <p:sp>
        <p:nvSpPr>
          <p:cNvPr id="2" name="Title 1"/>
          <p:cNvSpPr>
            <a:spLocks noGrp="1"/>
          </p:cNvSpPr>
          <p:nvPr>
            <p:ph type="title"/>
          </p:nvPr>
        </p:nvSpPr>
        <p:spPr/>
        <p:txBody>
          <a:bodyPr/>
          <a:lstStyle/>
          <a:p>
            <a:r>
              <a:rPr lang="en-US"/>
              <a:t>Customer Success | Hendrick Motorsports</a:t>
            </a:r>
            <a:br>
              <a:rPr lang="en-US"/>
            </a:br>
            <a:endParaRPr lang="en-US"/>
          </a:p>
        </p:txBody>
      </p:sp>
      <p:sp>
        <p:nvSpPr>
          <p:cNvPr id="11" name="TextBox 10"/>
          <p:cNvSpPr txBox="1"/>
          <p:nvPr/>
        </p:nvSpPr>
        <p:spPr>
          <a:xfrm>
            <a:off x="603352" y="5326261"/>
            <a:ext cx="6151233" cy="800219"/>
          </a:xfrm>
          <a:prstGeom prst="rect">
            <a:avLst/>
          </a:prstGeom>
          <a:noFill/>
        </p:spPr>
        <p:txBody>
          <a:bodyPr wrap="square" rtlCol="0">
            <a:spAutoFit/>
          </a:bodyPr>
          <a:lstStyle/>
          <a:p>
            <a:br>
              <a:rPr lang="en-US">
                <a:solidFill>
                  <a:srgbClr val="000000"/>
                </a:solidFill>
              </a:rPr>
            </a:br>
            <a:r>
              <a:rPr lang="en-US" sz="1400" b="1" err="1">
                <a:solidFill>
                  <a:srgbClr val="FFFFFF">
                    <a:lumMod val="95000"/>
                    <a:alpha val="76000"/>
                  </a:srgbClr>
                </a:solidFill>
                <a:latin typeface="Segoe UI Semibold" charset="0"/>
                <a:ea typeface="Segoe UI Semibold" charset="0"/>
                <a:cs typeface="Segoe UI Semibold" charset="0"/>
              </a:rPr>
              <a:t>L.Bryce</a:t>
            </a:r>
            <a:r>
              <a:rPr lang="en-US" sz="1400" b="1">
                <a:solidFill>
                  <a:srgbClr val="FFFFFF">
                    <a:lumMod val="95000"/>
                    <a:alpha val="76000"/>
                  </a:srgbClr>
                </a:solidFill>
                <a:latin typeface="Segoe UI Semibold" charset="0"/>
                <a:ea typeface="Segoe UI Semibold" charset="0"/>
                <a:cs typeface="Segoe UI Semibold" charset="0"/>
              </a:rPr>
              <a:t> Whitson Jr., Aerodynamics Engineer </a:t>
            </a:r>
          </a:p>
          <a:p>
            <a:r>
              <a:rPr lang="en-US" sz="1400">
                <a:solidFill>
                  <a:srgbClr val="FFFFFF">
                    <a:lumMod val="95000"/>
                    <a:alpha val="76000"/>
                  </a:srgbClr>
                </a:solidFill>
                <a:latin typeface="Segoe UI" charset="0"/>
                <a:ea typeface="Segoe UI" charset="0"/>
                <a:cs typeface="Segoe UI" charset="0"/>
              </a:rPr>
              <a:t>Hendrick Motorsports</a:t>
            </a:r>
            <a:endParaRPr lang="en-US">
              <a:solidFill>
                <a:srgbClr val="000000"/>
              </a:solidFill>
            </a:endParaRPr>
          </a:p>
        </p:txBody>
      </p:sp>
      <p:sp>
        <p:nvSpPr>
          <p:cNvPr id="12" name="TextBox 11"/>
          <p:cNvSpPr txBox="1"/>
          <p:nvPr/>
        </p:nvSpPr>
        <p:spPr>
          <a:xfrm>
            <a:off x="603353" y="1828800"/>
            <a:ext cx="8900412" cy="3539430"/>
          </a:xfrm>
          <a:prstGeom prst="rect">
            <a:avLst/>
          </a:prstGeom>
          <a:noFill/>
        </p:spPr>
        <p:txBody>
          <a:bodyPr wrap="square" rtlCol="0">
            <a:spAutoFit/>
          </a:bodyPr>
          <a:lstStyle/>
          <a:p>
            <a:pPr>
              <a:spcAft>
                <a:spcPts val="2000"/>
              </a:spcAft>
            </a:pPr>
            <a:r>
              <a:rPr lang="en-US" sz="2800" kern="0">
                <a:solidFill>
                  <a:srgbClr val="FFFFFF"/>
                </a:solidFill>
                <a:latin typeface="Segoe UI Semilight" charset="0"/>
                <a:ea typeface="Segoe UI Semilight" charset="0"/>
                <a:cs typeface="Segoe UI Semilight" charset="0"/>
              </a:rPr>
              <a:t>“We conduct simultaneous tests, sharing and syncing large Microsoft Excel files through Microsoft Teams and SharePoint Online to compare results in almost real time. Now we don’t have to wait until the engineers come back from the wind tunnel to review the data. We refine our analyses of the car’s aerodynamic capabilities on the fly, get more tests done before the race, and build a faster car.”</a:t>
            </a:r>
          </a:p>
        </p:txBody>
      </p:sp>
      <p:sp>
        <p:nvSpPr>
          <p:cNvPr id="14" name="Text Placeholder 2"/>
          <p:cNvSpPr txBox="1">
            <a:spLocks/>
          </p:cNvSpPr>
          <p:nvPr/>
        </p:nvSpPr>
        <p:spPr>
          <a:xfrm>
            <a:off x="603352" y="6126480"/>
            <a:ext cx="2755899" cy="26161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Font typeface="Wingdings" panose="05000000000000000000" pitchFamily="2" charset="2"/>
              <a:buNone/>
            </a:pPr>
            <a:r>
              <a:rPr lang="en-US" sz="1200">
                <a:gradFill>
                  <a:gsLst>
                    <a:gs pos="1250">
                      <a:srgbClr val="2F2F2F"/>
                    </a:gs>
                    <a:gs pos="100000">
                      <a:srgbClr val="2F2F2F"/>
                    </a:gs>
                  </a:gsLst>
                  <a:lin ang="5400000" scaled="0"/>
                </a:gradFill>
                <a:latin typeface="Segoe UI Semibold"/>
                <a:hlinkClick r:id="rId4"/>
              </a:rPr>
              <a:t>Hendrick Motorsport Case Study</a:t>
            </a:r>
            <a:endParaRPr lang="en-US" sz="1200">
              <a:gradFill>
                <a:gsLst>
                  <a:gs pos="1250">
                    <a:srgbClr val="2F2F2F"/>
                  </a:gs>
                  <a:gs pos="100000">
                    <a:srgbClr val="2F2F2F"/>
                  </a:gs>
                </a:gsLst>
                <a:lin ang="5400000" scaled="0"/>
              </a:gradFill>
              <a:latin typeface="Segoe UI"/>
            </a:endParaRPr>
          </a:p>
        </p:txBody>
      </p:sp>
    </p:spTree>
    <p:extLst>
      <p:ext uri="{BB962C8B-B14F-4D97-AF65-F5344CB8AC3E}">
        <p14:creationId xmlns:p14="http://schemas.microsoft.com/office/powerpoint/2010/main" val="1512543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F508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4716E0-1867-CF45-AD8C-13C427F6F615}"/>
              </a:ext>
            </a:extLst>
          </p:cNvPr>
          <p:cNvPicPr>
            <a:picLocks noChangeAspect="1"/>
          </p:cNvPicPr>
          <p:nvPr/>
        </p:nvPicPr>
        <p:blipFill>
          <a:blip r:embed="rId3">
            <a:extLst/>
          </a:blip>
          <a:stretch>
            <a:fillRect/>
          </a:stretch>
        </p:blipFill>
        <p:spPr>
          <a:xfrm>
            <a:off x="1892300" y="1441450"/>
            <a:ext cx="10299700" cy="5416550"/>
          </a:xfrm>
          <a:prstGeom prst="rect">
            <a:avLst/>
          </a:prstGeom>
        </p:spPr>
      </p:pic>
      <p:sp>
        <p:nvSpPr>
          <p:cNvPr id="2" name="Title 1"/>
          <p:cNvSpPr>
            <a:spLocks noGrp="1"/>
          </p:cNvSpPr>
          <p:nvPr>
            <p:ph type="title"/>
          </p:nvPr>
        </p:nvSpPr>
        <p:spPr>
          <a:xfrm>
            <a:off x="603504" y="2743200"/>
            <a:ext cx="7130150" cy="1146875"/>
          </a:xfrm>
        </p:spPr>
        <p:txBody>
          <a:bodyPr/>
          <a:lstStyle/>
          <a:p>
            <a:r>
              <a:rPr lang="en-US" sz="4800"/>
              <a:t>Contoso in </a:t>
            </a:r>
            <a:br>
              <a:rPr lang="en-US" sz="4800"/>
            </a:br>
            <a:r>
              <a:rPr lang="en-US" sz="4800"/>
              <a:t>Microsoft Teams</a:t>
            </a:r>
          </a:p>
        </p:txBody>
      </p:sp>
    </p:spTree>
    <p:extLst>
      <p:ext uri="{BB962C8B-B14F-4D97-AF65-F5344CB8AC3E}">
        <p14:creationId xmlns:p14="http://schemas.microsoft.com/office/powerpoint/2010/main" val="3107199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34B"/>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6675B10-1444-EC4C-A177-90C35E6E7D93}"/>
              </a:ext>
            </a:extLst>
          </p:cNvPr>
          <p:cNvSpPr>
            <a:spLocks noGrp="1"/>
          </p:cNvSpPr>
          <p:nvPr>
            <p:ph type="title"/>
          </p:nvPr>
        </p:nvSpPr>
        <p:spPr/>
        <p:txBody>
          <a:bodyPr/>
          <a:lstStyle/>
          <a:p>
            <a:r>
              <a:rPr lang="en-US"/>
              <a:t>Store</a:t>
            </a:r>
          </a:p>
        </p:txBody>
      </p:sp>
    </p:spTree>
    <p:extLst>
      <p:ext uri="{BB962C8B-B14F-4D97-AF65-F5344CB8AC3E}">
        <p14:creationId xmlns:p14="http://schemas.microsoft.com/office/powerpoint/2010/main" val="56665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87DFBC-88F0-434A-AA8C-A69F3FF69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500" y="1248447"/>
            <a:ext cx="2002470" cy="176532"/>
          </a:xfrm>
          <a:prstGeom prst="rect">
            <a:avLst/>
          </a:prstGeom>
        </p:spPr>
      </p:pic>
      <p:sp>
        <p:nvSpPr>
          <p:cNvPr id="8" name="TextBox 7">
            <a:extLst>
              <a:ext uri="{FF2B5EF4-FFF2-40B4-BE49-F238E27FC236}">
                <a16:creationId xmlns:a16="http://schemas.microsoft.com/office/drawing/2014/main" id="{EC94E3D1-59D6-4221-95AA-554A6D6DD04A}"/>
              </a:ext>
            </a:extLst>
          </p:cNvPr>
          <p:cNvSpPr txBox="1"/>
          <p:nvPr/>
        </p:nvSpPr>
        <p:spPr>
          <a:xfrm>
            <a:off x="1057620" y="2646484"/>
            <a:ext cx="2916504" cy="461665"/>
          </a:xfrm>
          <a:prstGeom prst="rect">
            <a:avLst/>
          </a:prstGeom>
          <a:noFill/>
        </p:spPr>
        <p:txBody>
          <a:bodyPr wrap="none" rtlCol="0">
            <a:spAutoFit/>
          </a:bodyPr>
          <a:lstStyle/>
          <a:p>
            <a:r>
              <a:rPr lang="en-US" sz="2400">
                <a:solidFill>
                  <a:schemeClr val="bg1">
                    <a:lumMod val="85000"/>
                  </a:schemeClr>
                </a:solidFill>
              </a:rPr>
              <a:t>Dynamics 365 - Talent</a:t>
            </a:r>
          </a:p>
        </p:txBody>
      </p:sp>
      <p:pic>
        <p:nvPicPr>
          <p:cNvPr id="4" name="Picture 3"/>
          <p:cNvPicPr>
            <a:picLocks noChangeAspect="1"/>
          </p:cNvPicPr>
          <p:nvPr/>
        </p:nvPicPr>
        <p:blipFill>
          <a:blip r:embed="rId4">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656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16_Office Theme">
  <a:themeElements>
    <a:clrScheme name="Custom 4">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BCBFC3"/>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AC2BF71465FC349AD622184DF1C23D8" ma:contentTypeVersion="13" ma:contentTypeDescription="Create a new document." ma:contentTypeScope="" ma:versionID="b8b7077879dac2d18345b9d3ee7f0341">
  <xsd:schema xmlns:xsd="http://www.w3.org/2001/XMLSchema" xmlns:xs="http://www.w3.org/2001/XMLSchema" xmlns:p="http://schemas.microsoft.com/office/2006/metadata/properties" xmlns:ns1="http://schemas.microsoft.com/sharepoint/v3" xmlns:ns2="ccad06ba-bd20-4a2f-98f5-a4d09cd688a6" xmlns:ns3="b14a2c18-0666-4354-bd1a-d9f2714836c6" targetNamespace="http://schemas.microsoft.com/office/2006/metadata/properties" ma:root="true" ma:fieldsID="95e0d91512c1a509b50a9ffcd0203d0b" ns1:_="" ns2:_="" ns3:_="">
    <xsd:import namespace="http://schemas.microsoft.com/sharepoint/v3"/>
    <xsd:import namespace="ccad06ba-bd20-4a2f-98f5-a4d09cd688a6"/>
    <xsd:import namespace="b14a2c18-0666-4354-bd1a-d9f2714836c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MediaServiceOCR" minOccurs="0"/>
                <xsd:element ref="ns3:Swipe_x0020_Ac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cad06ba-bd20-4a2f-98f5-a4d09cd688a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4a2c18-0666-4354-bd1a-d9f2714836c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Swipe_x0020_Actions" ma:index="20" nillable="true" ma:displayName="Swipe Actions" ma:description="https://zpl.io/bJEg6JK" ma:format="Hyperlink" ma:internalName="Swipe_x0020_Actions">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B1CE9F-9A8C-4CB3-BDE3-E54D0115E477}">
  <ds:schemaRefs>
    <ds:schemaRef ds:uri="http://schemas.microsoft.com/sharepoint/v3/contenttype/forms"/>
  </ds:schemaRefs>
</ds:datastoreItem>
</file>

<file path=customXml/itemProps2.xml><?xml version="1.0" encoding="utf-8"?>
<ds:datastoreItem xmlns:ds="http://schemas.openxmlformats.org/officeDocument/2006/customXml" ds:itemID="{2870977A-EE9D-4AAD-B318-EDAC3EC99159}">
  <ds:schemaRefs>
    <ds:schemaRef ds:uri="b14a2c18-0666-4354-bd1a-d9f2714836c6"/>
    <ds:schemaRef ds:uri="ccad06ba-bd20-4a2f-98f5-a4d09cd688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783</Words>
  <Application>Microsoft Office PowerPoint</Application>
  <PresentationFormat>Breitbild</PresentationFormat>
  <Paragraphs>214</Paragraphs>
  <Slides>64</Slides>
  <Notes>62</Notes>
  <HiddenSlides>9</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64</vt:i4>
      </vt:variant>
    </vt:vector>
  </HeadingPairs>
  <TitlesOfParts>
    <vt:vector size="74" baseType="lpstr">
      <vt:lpstr>Arial</vt:lpstr>
      <vt:lpstr>Calibri</vt:lpstr>
      <vt:lpstr>Calibri Light</vt:lpstr>
      <vt:lpstr>Segoe UI</vt:lpstr>
      <vt:lpstr>Segoe UI Light</vt:lpstr>
      <vt:lpstr>Segoe UI Semibold</vt:lpstr>
      <vt:lpstr>Segoe UI Semilight</vt:lpstr>
      <vt:lpstr>Teams Assets</vt:lpstr>
      <vt:lpstr>Wingdings</vt:lpstr>
      <vt:lpstr>16_Office Theme</vt:lpstr>
      <vt:lpstr>Microsoft Teams</vt:lpstr>
      <vt:lpstr>Agenda</vt:lpstr>
      <vt:lpstr>Microsoft Teams momentum</vt:lpstr>
      <vt:lpstr>Celebrating 1 year of Microsoft Teams</vt:lpstr>
      <vt:lpstr>A Hub For Teamwork in Office 365</vt:lpstr>
      <vt:lpstr>Extensible Platform</vt:lpstr>
      <vt:lpstr>Contoso in  Microsoft Teams</vt:lpstr>
      <vt:lpstr>Store</vt:lpstr>
      <vt:lpstr>PowerPoint-Präsentation</vt:lpstr>
      <vt:lpstr>Tabs</vt:lpstr>
      <vt:lpstr>PowerPoint-Präsentation</vt:lpstr>
      <vt:lpstr>PowerPoint-Präsentation</vt:lpstr>
      <vt:lpstr>PowerPoint-Präsentation</vt:lpstr>
      <vt:lpstr>PowerPoint-Präsentation</vt:lpstr>
      <vt:lpstr>PowerPoint-Präsentation</vt:lpstr>
      <vt:lpstr>PowerPoint-Präsentation</vt:lpstr>
      <vt:lpstr>Bots</vt:lpstr>
      <vt:lpstr>PowerPoint-Präsentation</vt:lpstr>
      <vt:lpstr>PowerPoint-Präsentation</vt:lpstr>
      <vt:lpstr>PowerPoint-Präsentation</vt:lpstr>
      <vt:lpstr>PowerPoint-Präsentation</vt:lpstr>
      <vt:lpstr>Messaging extensions</vt:lpstr>
      <vt:lpstr>PowerPoint-Präsentation</vt:lpstr>
      <vt:lpstr>PowerPoint-Präsentation</vt:lpstr>
      <vt:lpstr>PowerPoint-Präsentation</vt:lpstr>
      <vt:lpstr>PowerPoint-Präsentation</vt:lpstr>
      <vt:lpstr>Activity Feed</vt:lpstr>
      <vt:lpstr>PowerPoint-Präsentation</vt:lpstr>
      <vt:lpstr>Connectors</vt:lpstr>
      <vt:lpstr>PowerPoint-Präsentation</vt:lpstr>
      <vt:lpstr>PowerPoint-Präsentation</vt:lpstr>
      <vt:lpstr>PowerPoint-Präsentation</vt:lpstr>
      <vt:lpstr>PowerPoint-Präsentation</vt:lpstr>
      <vt:lpstr>Command box</vt:lpstr>
      <vt:lpstr>PowerPoint-Präsentation</vt:lpstr>
      <vt:lpstr>PowerPoint-Präsentation</vt:lpstr>
      <vt:lpstr>PowerPoint-Präsentation</vt:lpstr>
      <vt:lpstr>PowerPoint-Präsentation</vt:lpstr>
      <vt:lpstr>PowerPoint-Präsentation</vt:lpstr>
      <vt:lpstr>PowerPoint-Präsentation</vt:lpstr>
      <vt:lpstr>Actionable messages</vt:lpstr>
      <vt:lpstr>PowerPoint-Präsentation</vt:lpstr>
      <vt:lpstr>PowerPoint-Präsentation</vt:lpstr>
      <vt:lpstr>PowerPoint-Präsentation</vt:lpstr>
      <vt:lpstr>PowerPoint-Präsentation</vt:lpstr>
      <vt:lpstr>PowerPoint-Präsentation</vt:lpstr>
      <vt:lpstr>PowerPoint-Präsentation</vt:lpstr>
      <vt:lpstr>Personal apps</vt:lpstr>
      <vt:lpstr>PowerPoint-Präsentation</vt:lpstr>
      <vt:lpstr>PowerPoint-Präsentation</vt:lpstr>
      <vt:lpstr>PowerPoint-Präsentation</vt:lpstr>
      <vt:lpstr>PowerPoint-Präsentation</vt:lpstr>
      <vt:lpstr>Mobile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Thank you!</vt:lpstr>
      <vt:lpstr>Customer Success | J. Walter Thompson </vt:lpstr>
      <vt:lpstr>Customer Success | Three</vt:lpstr>
      <vt:lpstr>Customer Success | Hendrick Motorsports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dc:title>
  <cp:lastModifiedBy>Senaj Lelic</cp:lastModifiedBy>
  <cp:revision>4</cp:revision>
  <dcterms:modified xsi:type="dcterms:W3CDTF">2018-11-25T12:12:20Z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0x0101007AC2BF71465FC349AD622184DF1C23D8</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jumorell@microsoft.com</vt:lpwstr>
  </property>
  <property fmtid="{D5CDD505-2E9C-101B-9397-08002B2CF9AE}" pid="7" name="MSIP_Label_f42aa342-8706-4288-bd11-ebb85995028c_SetDate">
    <vt:lpwstr>2017-08-04T09:34:41.2915001-07:00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